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650" y="1522413"/>
            <a:ext cx="466725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650" y="4002088"/>
            <a:ext cx="466725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2150" y="12909550"/>
            <a:ext cx="2743200" cy="365125"/>
          </a:xfrm>
        </p:spPr>
        <p:txBody>
          <a:bodyPr/>
          <a:lstStyle/>
          <a:p>
            <a:fld id="{BA00A9B0-B5C1-4379-9E5F-282FB276145B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2550" y="12909550"/>
            <a:ext cx="4114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34550" y="12909550"/>
            <a:ext cx="2743200" cy="365125"/>
          </a:xfrm>
        </p:spPr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45440" cy="650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1241425"/>
            <a:ext cx="10515600" cy="970523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2378075"/>
            <a:ext cx="10515600" cy="33369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5350" y="58420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00A9B0-B5C1-4379-9E5F-282FB276145B}" type="datetimeFigureOut">
              <a:rPr lang="es-MX" smtClean="0"/>
              <a:pPr/>
              <a:t>11/08/2017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95750" y="584200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7750" y="58420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9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28812"/>
          </a:xfrm>
        </p:spPr>
        <p:txBody>
          <a:bodyPr anchor="b"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0841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7467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00A9B0-B5C1-4379-9E5F-282FB276145B}" type="datetimeFigureOut">
              <a:rPr lang="es-MX" smtClean="0"/>
              <a:pPr/>
              <a:t>11/08/2017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574675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7467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3826"/>
            <a:ext cx="10515600" cy="721752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9800"/>
            <a:ext cx="5181600" cy="34099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5181600" cy="34099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57467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00A9B0-B5C1-4379-9E5F-282FB276145B}" type="datetimeFigureOut">
              <a:rPr lang="es-MX" smtClean="0"/>
              <a:pPr/>
              <a:t>11/08/2017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57467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7467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9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57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00A9B0-B5C1-4379-9E5F-282FB276145B}" type="datetimeFigureOut">
              <a:rPr lang="es-MX" smtClean="0"/>
              <a:pPr/>
              <a:t>11/08/2017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76580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11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A00A9B0-B5C1-4379-9E5F-282FB276145B}" type="datetimeFigureOut">
              <a:rPr lang="es-MX" smtClean="0"/>
              <a:pPr/>
              <a:t>11/08/2017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5765800"/>
            <a:ext cx="41148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76580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BBEEB-EF31-4695-B070-565DE4A2439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178199"/>
            <a:ext cx="11972366" cy="6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7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4132746"/>
            <a:ext cx="11946712" cy="25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4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A9B0-B5C1-4379-9E5F-282FB276145B}" type="datetimeFigureOut">
              <a:rPr lang="es-MX" smtClean="0"/>
              <a:t>11/08/2017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BEEB-EF31-4695-B070-565DE4A243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8" r:id="rId5"/>
    <p:sldLayoutId id="2147483679" r:id="rId6"/>
    <p:sldLayoutId id="214748368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0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Euridice Monreal Lara</dc:creator>
  <cp:lastModifiedBy>Francisco Tomas Parral Pineda</cp:lastModifiedBy>
  <cp:revision>8</cp:revision>
  <dcterms:created xsi:type="dcterms:W3CDTF">2017-08-10T23:20:10Z</dcterms:created>
  <dcterms:modified xsi:type="dcterms:W3CDTF">2017-08-11T21:55:55Z</dcterms:modified>
</cp:coreProperties>
</file>