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3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omments/comment4.xml" ContentType="application/vnd.openxmlformats-officedocument.presentationml.comment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omments/comment5.xml" ContentType="application/vnd.openxmlformats-officedocument.presentationml.comment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omments/comment6.xml" ContentType="application/vnd.openxmlformats-officedocument.presentationml.comment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1" r:id="rId2"/>
    <p:sldId id="257" r:id="rId3"/>
    <p:sldId id="295" r:id="rId4"/>
    <p:sldId id="294" r:id="rId5"/>
    <p:sldId id="275" r:id="rId6"/>
    <p:sldId id="276" r:id="rId7"/>
    <p:sldId id="277" r:id="rId8"/>
    <p:sldId id="278" r:id="rId9"/>
    <p:sldId id="293" r:id="rId10"/>
    <p:sldId id="280" r:id="rId11"/>
    <p:sldId id="296" r:id="rId12"/>
    <p:sldId id="281" r:id="rId13"/>
    <p:sldId id="299" r:id="rId14"/>
    <p:sldId id="297" r:id="rId15"/>
    <p:sldId id="282" r:id="rId16"/>
    <p:sldId id="300" r:id="rId17"/>
    <p:sldId id="298" r:id="rId18"/>
    <p:sldId id="290" r:id="rId19"/>
    <p:sldId id="3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 Mexico" initials="Mexico" lastIdx="1" clrIdx="0">
    <p:extLst>
      <p:ext uri="{19B8F6BF-5375-455C-9EA6-DF929625EA0E}">
        <p15:presenceInfo xmlns:p15="http://schemas.microsoft.com/office/powerpoint/2012/main" userId="SAI Mexi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D4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9T19:48:16.00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9T19:48:16.00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9T19:48:16.00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9T19:48:16.00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9T19:48:16.00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9T19:48:16.00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C97F2-0902-481A-A7DB-C7494A67546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E1FC694-C2BD-4FD8-9C52-F0FF2AE7DB62}">
      <dgm:prSet phldrT="[Texto]" custT="1"/>
      <dgm:spPr/>
      <dgm:t>
        <a:bodyPr/>
        <a:lstStyle/>
        <a:p>
          <a:pPr algn="just"/>
          <a:r>
            <a:rPr lang="en-US" sz="3000" b="1" noProof="0" dirty="0" smtClean="0"/>
            <a:t>I. Preamble, objective and background information</a:t>
          </a:r>
          <a:endParaRPr lang="en-US" sz="3000" b="1" noProof="0" dirty="0"/>
        </a:p>
      </dgm:t>
    </dgm:pt>
    <dgm:pt modelId="{3A73C8A4-BF7E-416A-9549-C88D0E445049}" type="par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9A2655C2-433C-4853-B196-2B9E037E81A4}" type="sib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2CAF6E02-A68A-4E98-BCAD-68A12D0C2FAB}">
      <dgm:prSet phldrT="[Texto]" custT="1"/>
      <dgm:spPr/>
      <dgm:t>
        <a:bodyPr/>
        <a:lstStyle/>
        <a:p>
          <a:r>
            <a:rPr lang="es-MX" sz="3000" b="1" dirty="0" smtClean="0"/>
            <a:t>II. C</a:t>
          </a:r>
          <a:r>
            <a:rPr lang="en-US" sz="3000" b="1" dirty="0" err="1" smtClean="0"/>
            <a:t>onditions</a:t>
          </a:r>
          <a:r>
            <a:rPr lang="en-US" sz="3000" b="1" dirty="0" smtClean="0"/>
            <a:t> required for SAIs to effectively address SDGs in their annual audit programs</a:t>
          </a:r>
          <a:endParaRPr lang="es-MX" sz="3000" b="1" dirty="0"/>
        </a:p>
      </dgm:t>
    </dgm:pt>
    <dgm:pt modelId="{5A4D9E21-395B-4471-9A03-9FAA8279ED70}" type="par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6D8C5F76-E8D9-4B01-96DA-9D88D382BAE4}" type="sib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827E58A8-AB12-4F88-A53A-D96C33E49983}">
      <dgm:prSet phldrT="[Texto]" custT="1"/>
      <dgm:spPr/>
      <dgm:t>
        <a:bodyPr/>
        <a:lstStyle/>
        <a:p>
          <a:r>
            <a:rPr lang="es-MX" sz="3000" b="1" dirty="0" smtClean="0"/>
            <a:t>III. </a:t>
          </a:r>
          <a:r>
            <a:rPr lang="en-US" sz="3000" b="1" dirty="0" smtClean="0"/>
            <a:t>Audit planning based on a risk-analysis approach</a:t>
          </a:r>
          <a:endParaRPr lang="es-MX" sz="3000" b="1" dirty="0"/>
        </a:p>
      </dgm:t>
    </dgm:pt>
    <dgm:pt modelId="{2121E289-E86B-4946-89D5-69E3553E127B}" type="par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7A59E03-83EA-447B-AD57-8BA33E213BD3}" type="sib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0ED47A6-A40B-4261-9ADE-EA1524206DD0}">
      <dgm:prSet phldrT="[Texto]" custT="1"/>
      <dgm:spPr/>
      <dgm:t>
        <a:bodyPr/>
        <a:lstStyle/>
        <a:p>
          <a:r>
            <a:rPr lang="es-MX" sz="3000" b="1" dirty="0" smtClean="0"/>
            <a:t>IV. </a:t>
          </a:r>
          <a:r>
            <a:rPr lang="es-MX" sz="3000" b="1" dirty="0" err="1" smtClean="0"/>
            <a:t>Conclusions</a:t>
          </a:r>
          <a:endParaRPr lang="es-MX" sz="3000" b="1" dirty="0"/>
        </a:p>
      </dgm:t>
    </dgm:pt>
    <dgm:pt modelId="{FE78AF2E-FD69-4F4C-A481-ECB0E38A45F5}" type="sib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DDF677A6-6458-4DED-9FA3-1B8461BA7002}" type="par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2B058102-E8DF-4E9D-8AE6-6478B1767CAB}" type="pres">
      <dgm:prSet presAssocID="{C3CC97F2-0902-481A-A7DB-C7494A6754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B33825A-04BC-4875-93B9-33BF32C19919}" type="pres">
      <dgm:prSet presAssocID="{C3CC97F2-0902-481A-A7DB-C7494A67546E}" presName="Name1" presStyleCnt="0"/>
      <dgm:spPr/>
      <dgm:t>
        <a:bodyPr/>
        <a:lstStyle/>
        <a:p>
          <a:endParaRPr lang="es-MX"/>
        </a:p>
      </dgm:t>
    </dgm:pt>
    <dgm:pt modelId="{9A58FBB3-1747-402E-B24B-E98CA442B618}" type="pres">
      <dgm:prSet presAssocID="{C3CC97F2-0902-481A-A7DB-C7494A67546E}" presName="cycle" presStyleCnt="0"/>
      <dgm:spPr/>
      <dgm:t>
        <a:bodyPr/>
        <a:lstStyle/>
        <a:p>
          <a:endParaRPr lang="es-MX"/>
        </a:p>
      </dgm:t>
    </dgm:pt>
    <dgm:pt modelId="{1D2EC6F2-B6CE-4DEC-96BA-93D7D3AF706F}" type="pres">
      <dgm:prSet presAssocID="{C3CC97F2-0902-481A-A7DB-C7494A67546E}" presName="srcNode" presStyleLbl="node1" presStyleIdx="0" presStyleCnt="4"/>
      <dgm:spPr/>
      <dgm:t>
        <a:bodyPr/>
        <a:lstStyle/>
        <a:p>
          <a:endParaRPr lang="es-MX"/>
        </a:p>
      </dgm:t>
    </dgm:pt>
    <dgm:pt modelId="{1D3A3F88-DA0B-4929-9BC7-D16F01333AF6}" type="pres">
      <dgm:prSet presAssocID="{C3CC97F2-0902-481A-A7DB-C7494A67546E}" presName="conn" presStyleLbl="parChTrans1D2" presStyleIdx="0" presStyleCnt="1"/>
      <dgm:spPr/>
      <dgm:t>
        <a:bodyPr/>
        <a:lstStyle/>
        <a:p>
          <a:endParaRPr lang="es-MX"/>
        </a:p>
      </dgm:t>
    </dgm:pt>
    <dgm:pt modelId="{93E1FBDB-EF11-41D2-BDAC-00892C7421A3}" type="pres">
      <dgm:prSet presAssocID="{C3CC97F2-0902-481A-A7DB-C7494A67546E}" presName="extraNode" presStyleLbl="node1" presStyleIdx="0" presStyleCnt="4"/>
      <dgm:spPr/>
      <dgm:t>
        <a:bodyPr/>
        <a:lstStyle/>
        <a:p>
          <a:endParaRPr lang="es-MX"/>
        </a:p>
      </dgm:t>
    </dgm:pt>
    <dgm:pt modelId="{860E1F90-DD5F-4AD8-BE7F-1BAC5D2EB433}" type="pres">
      <dgm:prSet presAssocID="{C3CC97F2-0902-481A-A7DB-C7494A67546E}" presName="dstNode" presStyleLbl="node1" presStyleIdx="0" presStyleCnt="4"/>
      <dgm:spPr/>
      <dgm:t>
        <a:bodyPr/>
        <a:lstStyle/>
        <a:p>
          <a:endParaRPr lang="es-MX"/>
        </a:p>
      </dgm:t>
    </dgm:pt>
    <dgm:pt modelId="{8428A9EF-ADA2-45D1-B3F4-83F32D4E476E}" type="pres">
      <dgm:prSet presAssocID="{CE1FC694-C2BD-4FD8-9C52-F0FF2AE7DB62}" presName="text_1" presStyleLbl="node1" presStyleIdx="0" presStyleCnt="4" custScaleY="1221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DA35A5-1772-4815-9102-5CF4E0E36B1C}" type="pres">
      <dgm:prSet presAssocID="{CE1FC694-C2BD-4FD8-9C52-F0FF2AE7DB62}" presName="accent_1" presStyleCnt="0"/>
      <dgm:spPr/>
      <dgm:t>
        <a:bodyPr/>
        <a:lstStyle/>
        <a:p>
          <a:endParaRPr lang="es-MX"/>
        </a:p>
      </dgm:t>
    </dgm:pt>
    <dgm:pt modelId="{7060ABB0-A680-4A12-AB6C-C8A0A6A1D806}" type="pres">
      <dgm:prSet presAssocID="{CE1FC694-C2BD-4FD8-9C52-F0FF2AE7DB62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1476EC38-8EFF-4706-A112-45C508C3AFE2}" type="pres">
      <dgm:prSet presAssocID="{2CAF6E02-A68A-4E98-BCAD-68A12D0C2FAB}" presName="text_2" presStyleLbl="node1" presStyleIdx="1" presStyleCnt="4" custScaleY="1223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FD2D9-195A-49D9-AE21-387648F6ABB7}" type="pres">
      <dgm:prSet presAssocID="{2CAF6E02-A68A-4E98-BCAD-68A12D0C2FAB}" presName="accent_2" presStyleCnt="0"/>
      <dgm:spPr/>
      <dgm:t>
        <a:bodyPr/>
        <a:lstStyle/>
        <a:p>
          <a:endParaRPr lang="es-MX"/>
        </a:p>
      </dgm:t>
    </dgm:pt>
    <dgm:pt modelId="{DAC1683E-F781-4EF7-B8C3-A122F208DFF9}" type="pres">
      <dgm:prSet presAssocID="{2CAF6E02-A68A-4E98-BCAD-68A12D0C2FAB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CDB7323E-B5C6-4F06-8DE3-7B73D0D0468F}" type="pres">
      <dgm:prSet presAssocID="{827E58A8-AB12-4F88-A53A-D96C33E49983}" presName="text_3" presStyleLbl="node1" presStyleIdx="2" presStyleCnt="4" custScaleY="115491" custLinFactNeighborY="59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62247A-2DA9-4334-B7D2-9D99E401842A}" type="pres">
      <dgm:prSet presAssocID="{827E58A8-AB12-4F88-A53A-D96C33E49983}" presName="accent_3" presStyleCnt="0"/>
      <dgm:spPr/>
      <dgm:t>
        <a:bodyPr/>
        <a:lstStyle/>
        <a:p>
          <a:endParaRPr lang="es-MX"/>
        </a:p>
      </dgm:t>
    </dgm:pt>
    <dgm:pt modelId="{339FB2EE-599E-4B2B-8E3B-3CB763BFE2D7}" type="pres">
      <dgm:prSet presAssocID="{827E58A8-AB12-4F88-A53A-D96C33E49983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AB0A1176-90A7-4960-9626-094193518804}" type="pres">
      <dgm:prSet presAssocID="{20ED47A6-A40B-4261-9ADE-EA1524206DD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32FDB-1875-4F46-BF77-BD09FAA8BA98}" type="pres">
      <dgm:prSet presAssocID="{20ED47A6-A40B-4261-9ADE-EA1524206DD0}" presName="accent_4" presStyleCnt="0"/>
      <dgm:spPr/>
      <dgm:t>
        <a:bodyPr/>
        <a:lstStyle/>
        <a:p>
          <a:endParaRPr lang="es-MX"/>
        </a:p>
      </dgm:t>
    </dgm:pt>
    <dgm:pt modelId="{D8624268-67D6-4099-9BD3-8C099BD13640}" type="pres">
      <dgm:prSet presAssocID="{20ED47A6-A40B-4261-9ADE-EA1524206DD0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D3019716-D822-4AE5-9F97-C9542CF15C1A}" srcId="{C3CC97F2-0902-481A-A7DB-C7494A67546E}" destId="{CE1FC694-C2BD-4FD8-9C52-F0FF2AE7DB62}" srcOrd="0" destOrd="0" parTransId="{3A73C8A4-BF7E-416A-9549-C88D0E445049}" sibTransId="{9A2655C2-433C-4853-B196-2B9E037E81A4}"/>
    <dgm:cxn modelId="{CD990386-C8C4-448B-9C44-1FABF2AD6F19}" type="presOf" srcId="{9A2655C2-433C-4853-B196-2B9E037E81A4}" destId="{1D3A3F88-DA0B-4929-9BC7-D16F01333AF6}" srcOrd="0" destOrd="0" presId="urn:microsoft.com/office/officeart/2008/layout/VerticalCurvedList"/>
    <dgm:cxn modelId="{1789296F-66C9-4811-8FF0-644227B755CF}" type="presOf" srcId="{827E58A8-AB12-4F88-A53A-D96C33E49983}" destId="{CDB7323E-B5C6-4F06-8DE3-7B73D0D0468F}" srcOrd="0" destOrd="0" presId="urn:microsoft.com/office/officeart/2008/layout/VerticalCurvedList"/>
    <dgm:cxn modelId="{1CDF0449-4B36-4D52-8701-BB21E50DFF8B}" type="presOf" srcId="{2CAF6E02-A68A-4E98-BCAD-68A12D0C2FAB}" destId="{1476EC38-8EFF-4706-A112-45C508C3AFE2}" srcOrd="0" destOrd="0" presId="urn:microsoft.com/office/officeart/2008/layout/VerticalCurvedList"/>
    <dgm:cxn modelId="{FD99BAA7-2E9A-4536-8E6D-58B229F62CD4}" srcId="{C3CC97F2-0902-481A-A7DB-C7494A67546E}" destId="{20ED47A6-A40B-4261-9ADE-EA1524206DD0}" srcOrd="3" destOrd="0" parTransId="{DDF677A6-6458-4DED-9FA3-1B8461BA7002}" sibTransId="{FE78AF2E-FD69-4F4C-A481-ECB0E38A45F5}"/>
    <dgm:cxn modelId="{B6EEEB9F-A19D-43CD-92A7-37FD96726E7E}" type="presOf" srcId="{CE1FC694-C2BD-4FD8-9C52-F0FF2AE7DB62}" destId="{8428A9EF-ADA2-45D1-B3F4-83F32D4E476E}" srcOrd="0" destOrd="0" presId="urn:microsoft.com/office/officeart/2008/layout/VerticalCurvedList"/>
    <dgm:cxn modelId="{F9577127-77AF-4825-995F-50FA0A706B4E}" srcId="{C3CC97F2-0902-481A-A7DB-C7494A67546E}" destId="{2CAF6E02-A68A-4E98-BCAD-68A12D0C2FAB}" srcOrd="1" destOrd="0" parTransId="{5A4D9E21-395B-4471-9A03-9FAA8279ED70}" sibTransId="{6D8C5F76-E8D9-4B01-96DA-9D88D382BAE4}"/>
    <dgm:cxn modelId="{34D30575-11C8-4489-B29C-74E2E79B3A7A}" srcId="{C3CC97F2-0902-481A-A7DB-C7494A67546E}" destId="{827E58A8-AB12-4F88-A53A-D96C33E49983}" srcOrd="2" destOrd="0" parTransId="{2121E289-E86B-4946-89D5-69E3553E127B}" sibTransId="{27A59E03-83EA-447B-AD57-8BA33E213BD3}"/>
    <dgm:cxn modelId="{800DA9AB-9801-4913-8D7B-C956ED24CFDA}" type="presOf" srcId="{20ED47A6-A40B-4261-9ADE-EA1524206DD0}" destId="{AB0A1176-90A7-4960-9626-094193518804}" srcOrd="0" destOrd="0" presId="urn:microsoft.com/office/officeart/2008/layout/VerticalCurvedList"/>
    <dgm:cxn modelId="{BE721201-A914-4152-BC2B-246D1111FB79}" type="presOf" srcId="{C3CC97F2-0902-481A-A7DB-C7494A67546E}" destId="{2B058102-E8DF-4E9D-8AE6-6478B1767CAB}" srcOrd="0" destOrd="0" presId="urn:microsoft.com/office/officeart/2008/layout/VerticalCurvedList"/>
    <dgm:cxn modelId="{11018E3F-576A-44E2-ADEE-05E2066E3FD3}" type="presParOf" srcId="{2B058102-E8DF-4E9D-8AE6-6478B1767CAB}" destId="{BB33825A-04BC-4875-93B9-33BF32C19919}" srcOrd="0" destOrd="0" presId="urn:microsoft.com/office/officeart/2008/layout/VerticalCurvedList"/>
    <dgm:cxn modelId="{CD6B6A07-01B1-4222-9AC0-FA9FB8501477}" type="presParOf" srcId="{BB33825A-04BC-4875-93B9-33BF32C19919}" destId="{9A58FBB3-1747-402E-B24B-E98CA442B618}" srcOrd="0" destOrd="0" presId="urn:microsoft.com/office/officeart/2008/layout/VerticalCurvedList"/>
    <dgm:cxn modelId="{C652A6C9-3629-4735-8AD0-1055816EF097}" type="presParOf" srcId="{9A58FBB3-1747-402E-B24B-E98CA442B618}" destId="{1D2EC6F2-B6CE-4DEC-96BA-93D7D3AF706F}" srcOrd="0" destOrd="0" presId="urn:microsoft.com/office/officeart/2008/layout/VerticalCurvedList"/>
    <dgm:cxn modelId="{56F2A396-D3E1-46CE-9743-D6BB9467F298}" type="presParOf" srcId="{9A58FBB3-1747-402E-B24B-E98CA442B618}" destId="{1D3A3F88-DA0B-4929-9BC7-D16F01333AF6}" srcOrd="1" destOrd="0" presId="urn:microsoft.com/office/officeart/2008/layout/VerticalCurvedList"/>
    <dgm:cxn modelId="{E93A8791-1AC9-43DC-9F99-8EFC31936F84}" type="presParOf" srcId="{9A58FBB3-1747-402E-B24B-E98CA442B618}" destId="{93E1FBDB-EF11-41D2-BDAC-00892C7421A3}" srcOrd="2" destOrd="0" presId="urn:microsoft.com/office/officeart/2008/layout/VerticalCurvedList"/>
    <dgm:cxn modelId="{490CD54B-E0EB-49A9-BD37-237F601CCD1D}" type="presParOf" srcId="{9A58FBB3-1747-402E-B24B-E98CA442B618}" destId="{860E1F90-DD5F-4AD8-BE7F-1BAC5D2EB433}" srcOrd="3" destOrd="0" presId="urn:microsoft.com/office/officeart/2008/layout/VerticalCurvedList"/>
    <dgm:cxn modelId="{3A6B5388-EC85-4A55-B5A5-82473C14DBDA}" type="presParOf" srcId="{BB33825A-04BC-4875-93B9-33BF32C19919}" destId="{8428A9EF-ADA2-45D1-B3F4-83F32D4E476E}" srcOrd="1" destOrd="0" presId="urn:microsoft.com/office/officeart/2008/layout/VerticalCurvedList"/>
    <dgm:cxn modelId="{28CBABB1-8BC7-44BC-AFC6-2C5FC978ADCF}" type="presParOf" srcId="{BB33825A-04BC-4875-93B9-33BF32C19919}" destId="{3ADA35A5-1772-4815-9102-5CF4E0E36B1C}" srcOrd="2" destOrd="0" presId="urn:microsoft.com/office/officeart/2008/layout/VerticalCurvedList"/>
    <dgm:cxn modelId="{BB34EE94-6D33-4EAA-B357-770B421DBE78}" type="presParOf" srcId="{3ADA35A5-1772-4815-9102-5CF4E0E36B1C}" destId="{7060ABB0-A680-4A12-AB6C-C8A0A6A1D806}" srcOrd="0" destOrd="0" presId="urn:microsoft.com/office/officeart/2008/layout/VerticalCurvedList"/>
    <dgm:cxn modelId="{AE10B159-1D95-41DB-89B8-D85DD4870C5E}" type="presParOf" srcId="{BB33825A-04BC-4875-93B9-33BF32C19919}" destId="{1476EC38-8EFF-4706-A112-45C508C3AFE2}" srcOrd="3" destOrd="0" presId="urn:microsoft.com/office/officeart/2008/layout/VerticalCurvedList"/>
    <dgm:cxn modelId="{ABDBECD2-D281-4015-999B-8FFFDF622386}" type="presParOf" srcId="{BB33825A-04BC-4875-93B9-33BF32C19919}" destId="{DF7FD2D9-195A-49D9-AE21-387648F6ABB7}" srcOrd="4" destOrd="0" presId="urn:microsoft.com/office/officeart/2008/layout/VerticalCurvedList"/>
    <dgm:cxn modelId="{8C37F1BA-8ADD-4B43-AB4E-D9662CBD3DE6}" type="presParOf" srcId="{DF7FD2D9-195A-49D9-AE21-387648F6ABB7}" destId="{DAC1683E-F781-4EF7-B8C3-A122F208DFF9}" srcOrd="0" destOrd="0" presId="urn:microsoft.com/office/officeart/2008/layout/VerticalCurvedList"/>
    <dgm:cxn modelId="{CA0ED489-5DA0-47FD-857E-5A742B2BB9B7}" type="presParOf" srcId="{BB33825A-04BC-4875-93B9-33BF32C19919}" destId="{CDB7323E-B5C6-4F06-8DE3-7B73D0D0468F}" srcOrd="5" destOrd="0" presId="urn:microsoft.com/office/officeart/2008/layout/VerticalCurvedList"/>
    <dgm:cxn modelId="{63E3FC4B-17D8-47BF-9755-1939F927096C}" type="presParOf" srcId="{BB33825A-04BC-4875-93B9-33BF32C19919}" destId="{6D62247A-2DA9-4334-B7D2-9D99E401842A}" srcOrd="6" destOrd="0" presId="urn:microsoft.com/office/officeart/2008/layout/VerticalCurvedList"/>
    <dgm:cxn modelId="{795CAF85-2DC3-4D47-8508-B8BF15316B72}" type="presParOf" srcId="{6D62247A-2DA9-4334-B7D2-9D99E401842A}" destId="{339FB2EE-599E-4B2B-8E3B-3CB763BFE2D7}" srcOrd="0" destOrd="0" presId="urn:microsoft.com/office/officeart/2008/layout/VerticalCurvedList"/>
    <dgm:cxn modelId="{AC41449A-4E3E-4EF3-A906-6335B8D18D6F}" type="presParOf" srcId="{BB33825A-04BC-4875-93B9-33BF32C19919}" destId="{AB0A1176-90A7-4960-9626-094193518804}" srcOrd="7" destOrd="0" presId="urn:microsoft.com/office/officeart/2008/layout/VerticalCurvedList"/>
    <dgm:cxn modelId="{A21F81BD-7884-4413-9EB9-D67234E0DEF6}" type="presParOf" srcId="{BB33825A-04BC-4875-93B9-33BF32C19919}" destId="{0CE32FDB-1875-4F46-BF77-BD09FAA8BA98}" srcOrd="8" destOrd="0" presId="urn:microsoft.com/office/officeart/2008/layout/VerticalCurvedList"/>
    <dgm:cxn modelId="{86BF1FD3-E8F1-4D38-B4A5-080595080C64}" type="presParOf" srcId="{0CE32FDB-1875-4F46-BF77-BD09FAA8BA98}" destId="{D8624268-67D6-4099-9BD3-8C099BD136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CC97F2-0902-481A-A7DB-C7494A67546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E1FC694-C2BD-4FD8-9C52-F0FF2AE7DB62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3000" b="1" noProof="0" dirty="0" smtClean="0"/>
            <a:t>I. Preamble, objective and background information</a:t>
          </a:r>
          <a:endParaRPr lang="en-US" sz="3000" b="1" noProof="0" dirty="0"/>
        </a:p>
      </dgm:t>
    </dgm:pt>
    <dgm:pt modelId="{3A73C8A4-BF7E-416A-9549-C88D0E445049}" type="par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9A2655C2-433C-4853-B196-2B9E037E81A4}" type="sib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2CAF6E02-A68A-4E98-BCAD-68A12D0C2FAB}">
      <dgm:prSet phldrT="[Texto]" custT="1"/>
      <dgm:spPr/>
      <dgm:t>
        <a:bodyPr/>
        <a:lstStyle/>
        <a:p>
          <a:r>
            <a:rPr lang="en-US" sz="3000" b="1" noProof="0" dirty="0" smtClean="0"/>
            <a:t>II. Conditions required for SAIs to effectively address SDGs in their annual audit programs</a:t>
          </a:r>
          <a:endParaRPr lang="en-US" sz="3000" b="1" noProof="0" dirty="0"/>
        </a:p>
      </dgm:t>
    </dgm:pt>
    <dgm:pt modelId="{5A4D9E21-395B-4471-9A03-9FAA8279ED70}" type="par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6D8C5F76-E8D9-4B01-96DA-9D88D382BAE4}" type="sib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827E58A8-AB12-4F88-A53A-D96C33E4998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sz="3000" b="1" dirty="0" smtClean="0"/>
            <a:t>III. </a:t>
          </a:r>
          <a:r>
            <a:rPr lang="en-US" sz="3000" b="1" dirty="0" smtClean="0"/>
            <a:t>Audit planning based on a risk-analysis approach</a:t>
          </a:r>
          <a:endParaRPr lang="es-MX" sz="3000" b="1" dirty="0"/>
        </a:p>
      </dgm:t>
    </dgm:pt>
    <dgm:pt modelId="{2121E289-E86B-4946-89D5-69E3553E127B}" type="par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7A59E03-83EA-447B-AD57-8BA33E213BD3}" type="sib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0ED47A6-A40B-4261-9ADE-EA1524206DD0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000" b="1" noProof="0" dirty="0" smtClean="0"/>
            <a:t>IV. Conclusions</a:t>
          </a:r>
          <a:endParaRPr lang="en-US" sz="3000" b="1" noProof="0" dirty="0"/>
        </a:p>
      </dgm:t>
    </dgm:pt>
    <dgm:pt modelId="{FE78AF2E-FD69-4F4C-A481-ECB0E38A45F5}" type="sib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DDF677A6-6458-4DED-9FA3-1B8461BA7002}" type="par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2B058102-E8DF-4E9D-8AE6-6478B1767CAB}" type="pres">
      <dgm:prSet presAssocID="{C3CC97F2-0902-481A-A7DB-C7494A6754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B33825A-04BC-4875-93B9-33BF32C19919}" type="pres">
      <dgm:prSet presAssocID="{C3CC97F2-0902-481A-A7DB-C7494A67546E}" presName="Name1" presStyleCnt="0"/>
      <dgm:spPr/>
      <dgm:t>
        <a:bodyPr/>
        <a:lstStyle/>
        <a:p>
          <a:endParaRPr lang="es-MX"/>
        </a:p>
      </dgm:t>
    </dgm:pt>
    <dgm:pt modelId="{9A58FBB3-1747-402E-B24B-E98CA442B618}" type="pres">
      <dgm:prSet presAssocID="{C3CC97F2-0902-481A-A7DB-C7494A67546E}" presName="cycle" presStyleCnt="0"/>
      <dgm:spPr/>
      <dgm:t>
        <a:bodyPr/>
        <a:lstStyle/>
        <a:p>
          <a:endParaRPr lang="es-MX"/>
        </a:p>
      </dgm:t>
    </dgm:pt>
    <dgm:pt modelId="{1D2EC6F2-B6CE-4DEC-96BA-93D7D3AF706F}" type="pres">
      <dgm:prSet presAssocID="{C3CC97F2-0902-481A-A7DB-C7494A67546E}" presName="srcNode" presStyleLbl="node1" presStyleIdx="0" presStyleCnt="4"/>
      <dgm:spPr/>
      <dgm:t>
        <a:bodyPr/>
        <a:lstStyle/>
        <a:p>
          <a:endParaRPr lang="es-MX"/>
        </a:p>
      </dgm:t>
    </dgm:pt>
    <dgm:pt modelId="{1D3A3F88-DA0B-4929-9BC7-D16F01333AF6}" type="pres">
      <dgm:prSet presAssocID="{C3CC97F2-0902-481A-A7DB-C7494A67546E}" presName="conn" presStyleLbl="parChTrans1D2" presStyleIdx="0" presStyleCnt="1"/>
      <dgm:spPr/>
      <dgm:t>
        <a:bodyPr/>
        <a:lstStyle/>
        <a:p>
          <a:endParaRPr lang="es-MX"/>
        </a:p>
      </dgm:t>
    </dgm:pt>
    <dgm:pt modelId="{93E1FBDB-EF11-41D2-BDAC-00892C7421A3}" type="pres">
      <dgm:prSet presAssocID="{C3CC97F2-0902-481A-A7DB-C7494A67546E}" presName="extraNode" presStyleLbl="node1" presStyleIdx="0" presStyleCnt="4"/>
      <dgm:spPr/>
      <dgm:t>
        <a:bodyPr/>
        <a:lstStyle/>
        <a:p>
          <a:endParaRPr lang="es-MX"/>
        </a:p>
      </dgm:t>
    </dgm:pt>
    <dgm:pt modelId="{860E1F90-DD5F-4AD8-BE7F-1BAC5D2EB433}" type="pres">
      <dgm:prSet presAssocID="{C3CC97F2-0902-481A-A7DB-C7494A67546E}" presName="dstNode" presStyleLbl="node1" presStyleIdx="0" presStyleCnt="4"/>
      <dgm:spPr/>
      <dgm:t>
        <a:bodyPr/>
        <a:lstStyle/>
        <a:p>
          <a:endParaRPr lang="es-MX"/>
        </a:p>
      </dgm:t>
    </dgm:pt>
    <dgm:pt modelId="{8428A9EF-ADA2-45D1-B3F4-83F32D4E476E}" type="pres">
      <dgm:prSet presAssocID="{CE1FC694-C2BD-4FD8-9C52-F0FF2AE7DB62}" presName="text_1" presStyleLbl="node1" presStyleIdx="0" presStyleCnt="4" custScaleY="1221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DA35A5-1772-4815-9102-5CF4E0E36B1C}" type="pres">
      <dgm:prSet presAssocID="{CE1FC694-C2BD-4FD8-9C52-F0FF2AE7DB62}" presName="accent_1" presStyleCnt="0"/>
      <dgm:spPr/>
      <dgm:t>
        <a:bodyPr/>
        <a:lstStyle/>
        <a:p>
          <a:endParaRPr lang="es-MX"/>
        </a:p>
      </dgm:t>
    </dgm:pt>
    <dgm:pt modelId="{7060ABB0-A680-4A12-AB6C-C8A0A6A1D806}" type="pres">
      <dgm:prSet presAssocID="{CE1FC694-C2BD-4FD8-9C52-F0FF2AE7DB62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1476EC38-8EFF-4706-A112-45C508C3AFE2}" type="pres">
      <dgm:prSet presAssocID="{2CAF6E02-A68A-4E98-BCAD-68A12D0C2FAB}" presName="text_2" presStyleLbl="node1" presStyleIdx="1" presStyleCnt="4" custScaleY="1223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FD2D9-195A-49D9-AE21-387648F6ABB7}" type="pres">
      <dgm:prSet presAssocID="{2CAF6E02-A68A-4E98-BCAD-68A12D0C2FAB}" presName="accent_2" presStyleCnt="0"/>
      <dgm:spPr/>
      <dgm:t>
        <a:bodyPr/>
        <a:lstStyle/>
        <a:p>
          <a:endParaRPr lang="es-MX"/>
        </a:p>
      </dgm:t>
    </dgm:pt>
    <dgm:pt modelId="{DAC1683E-F781-4EF7-B8C3-A122F208DFF9}" type="pres">
      <dgm:prSet presAssocID="{2CAF6E02-A68A-4E98-BCAD-68A12D0C2FAB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CDB7323E-B5C6-4F06-8DE3-7B73D0D0468F}" type="pres">
      <dgm:prSet presAssocID="{827E58A8-AB12-4F88-A53A-D96C33E49983}" presName="text_3" presStyleLbl="node1" presStyleIdx="2" presStyleCnt="4" custScaleY="115491" custLinFactNeighborY="59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62247A-2DA9-4334-B7D2-9D99E401842A}" type="pres">
      <dgm:prSet presAssocID="{827E58A8-AB12-4F88-A53A-D96C33E49983}" presName="accent_3" presStyleCnt="0"/>
      <dgm:spPr/>
      <dgm:t>
        <a:bodyPr/>
        <a:lstStyle/>
        <a:p>
          <a:endParaRPr lang="es-MX"/>
        </a:p>
      </dgm:t>
    </dgm:pt>
    <dgm:pt modelId="{339FB2EE-599E-4B2B-8E3B-3CB763BFE2D7}" type="pres">
      <dgm:prSet presAssocID="{827E58A8-AB12-4F88-A53A-D96C33E49983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AB0A1176-90A7-4960-9626-094193518804}" type="pres">
      <dgm:prSet presAssocID="{20ED47A6-A40B-4261-9ADE-EA1524206DD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32FDB-1875-4F46-BF77-BD09FAA8BA98}" type="pres">
      <dgm:prSet presAssocID="{20ED47A6-A40B-4261-9ADE-EA1524206DD0}" presName="accent_4" presStyleCnt="0"/>
      <dgm:spPr/>
      <dgm:t>
        <a:bodyPr/>
        <a:lstStyle/>
        <a:p>
          <a:endParaRPr lang="es-MX"/>
        </a:p>
      </dgm:t>
    </dgm:pt>
    <dgm:pt modelId="{D8624268-67D6-4099-9BD3-8C099BD13640}" type="pres">
      <dgm:prSet presAssocID="{20ED47A6-A40B-4261-9ADE-EA1524206DD0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7DB5AD6F-5859-4AC9-9D3E-ECC1320B9674}" type="presOf" srcId="{9A2655C2-433C-4853-B196-2B9E037E81A4}" destId="{1D3A3F88-DA0B-4929-9BC7-D16F01333AF6}" srcOrd="0" destOrd="0" presId="urn:microsoft.com/office/officeart/2008/layout/VerticalCurvedList"/>
    <dgm:cxn modelId="{870C4131-7471-4749-AE86-B0287ABC0EF0}" type="presOf" srcId="{827E58A8-AB12-4F88-A53A-D96C33E49983}" destId="{CDB7323E-B5C6-4F06-8DE3-7B73D0D0468F}" srcOrd="0" destOrd="0" presId="urn:microsoft.com/office/officeart/2008/layout/VerticalCurvedList"/>
    <dgm:cxn modelId="{887C19E0-2734-4CB2-960B-E4CB265F757C}" type="presOf" srcId="{C3CC97F2-0902-481A-A7DB-C7494A67546E}" destId="{2B058102-E8DF-4E9D-8AE6-6478B1767CAB}" srcOrd="0" destOrd="0" presId="urn:microsoft.com/office/officeart/2008/layout/VerticalCurvedList"/>
    <dgm:cxn modelId="{D3019716-D822-4AE5-9F97-C9542CF15C1A}" srcId="{C3CC97F2-0902-481A-A7DB-C7494A67546E}" destId="{CE1FC694-C2BD-4FD8-9C52-F0FF2AE7DB62}" srcOrd="0" destOrd="0" parTransId="{3A73C8A4-BF7E-416A-9549-C88D0E445049}" sibTransId="{9A2655C2-433C-4853-B196-2B9E037E81A4}"/>
    <dgm:cxn modelId="{D966D531-9623-4DDA-A6EF-ED7A20744C8D}" type="presOf" srcId="{2CAF6E02-A68A-4E98-BCAD-68A12D0C2FAB}" destId="{1476EC38-8EFF-4706-A112-45C508C3AFE2}" srcOrd="0" destOrd="0" presId="urn:microsoft.com/office/officeart/2008/layout/VerticalCurvedList"/>
    <dgm:cxn modelId="{16B0BED4-661E-4368-8B53-2DAAE621F4EB}" type="presOf" srcId="{CE1FC694-C2BD-4FD8-9C52-F0FF2AE7DB62}" destId="{8428A9EF-ADA2-45D1-B3F4-83F32D4E476E}" srcOrd="0" destOrd="0" presId="urn:microsoft.com/office/officeart/2008/layout/VerticalCurvedList"/>
    <dgm:cxn modelId="{FD99BAA7-2E9A-4536-8E6D-58B229F62CD4}" srcId="{C3CC97F2-0902-481A-A7DB-C7494A67546E}" destId="{20ED47A6-A40B-4261-9ADE-EA1524206DD0}" srcOrd="3" destOrd="0" parTransId="{DDF677A6-6458-4DED-9FA3-1B8461BA7002}" sibTransId="{FE78AF2E-FD69-4F4C-A481-ECB0E38A45F5}"/>
    <dgm:cxn modelId="{F9577127-77AF-4825-995F-50FA0A706B4E}" srcId="{C3CC97F2-0902-481A-A7DB-C7494A67546E}" destId="{2CAF6E02-A68A-4E98-BCAD-68A12D0C2FAB}" srcOrd="1" destOrd="0" parTransId="{5A4D9E21-395B-4471-9A03-9FAA8279ED70}" sibTransId="{6D8C5F76-E8D9-4B01-96DA-9D88D382BAE4}"/>
    <dgm:cxn modelId="{34D30575-11C8-4489-B29C-74E2E79B3A7A}" srcId="{C3CC97F2-0902-481A-A7DB-C7494A67546E}" destId="{827E58A8-AB12-4F88-A53A-D96C33E49983}" srcOrd="2" destOrd="0" parTransId="{2121E289-E86B-4946-89D5-69E3553E127B}" sibTransId="{27A59E03-83EA-447B-AD57-8BA33E213BD3}"/>
    <dgm:cxn modelId="{12E50B92-0B38-4AAE-8FAE-65CB9E539B7A}" type="presOf" srcId="{20ED47A6-A40B-4261-9ADE-EA1524206DD0}" destId="{AB0A1176-90A7-4960-9626-094193518804}" srcOrd="0" destOrd="0" presId="urn:microsoft.com/office/officeart/2008/layout/VerticalCurvedList"/>
    <dgm:cxn modelId="{6A4F6324-8719-4658-A7E0-7E3560315BF8}" type="presParOf" srcId="{2B058102-E8DF-4E9D-8AE6-6478B1767CAB}" destId="{BB33825A-04BC-4875-93B9-33BF32C19919}" srcOrd="0" destOrd="0" presId="urn:microsoft.com/office/officeart/2008/layout/VerticalCurvedList"/>
    <dgm:cxn modelId="{B19EE36E-D4B5-4959-B66B-809536B9BED1}" type="presParOf" srcId="{BB33825A-04BC-4875-93B9-33BF32C19919}" destId="{9A58FBB3-1747-402E-B24B-E98CA442B618}" srcOrd="0" destOrd="0" presId="urn:microsoft.com/office/officeart/2008/layout/VerticalCurvedList"/>
    <dgm:cxn modelId="{3BDE99BE-A923-48E6-AC21-7B0CB4228F12}" type="presParOf" srcId="{9A58FBB3-1747-402E-B24B-E98CA442B618}" destId="{1D2EC6F2-B6CE-4DEC-96BA-93D7D3AF706F}" srcOrd="0" destOrd="0" presId="urn:microsoft.com/office/officeart/2008/layout/VerticalCurvedList"/>
    <dgm:cxn modelId="{F2097285-D9E9-4330-9A7E-36799FBF1061}" type="presParOf" srcId="{9A58FBB3-1747-402E-B24B-E98CA442B618}" destId="{1D3A3F88-DA0B-4929-9BC7-D16F01333AF6}" srcOrd="1" destOrd="0" presId="urn:microsoft.com/office/officeart/2008/layout/VerticalCurvedList"/>
    <dgm:cxn modelId="{B86C365C-5218-477F-A304-6123C2058A0B}" type="presParOf" srcId="{9A58FBB3-1747-402E-B24B-E98CA442B618}" destId="{93E1FBDB-EF11-41D2-BDAC-00892C7421A3}" srcOrd="2" destOrd="0" presId="urn:microsoft.com/office/officeart/2008/layout/VerticalCurvedList"/>
    <dgm:cxn modelId="{91710BE5-906D-4786-AE3D-BC2FBF688613}" type="presParOf" srcId="{9A58FBB3-1747-402E-B24B-E98CA442B618}" destId="{860E1F90-DD5F-4AD8-BE7F-1BAC5D2EB433}" srcOrd="3" destOrd="0" presId="urn:microsoft.com/office/officeart/2008/layout/VerticalCurvedList"/>
    <dgm:cxn modelId="{23ABEDEE-6F88-4A82-B1A0-0EDAE84B92A4}" type="presParOf" srcId="{BB33825A-04BC-4875-93B9-33BF32C19919}" destId="{8428A9EF-ADA2-45D1-B3F4-83F32D4E476E}" srcOrd="1" destOrd="0" presId="urn:microsoft.com/office/officeart/2008/layout/VerticalCurvedList"/>
    <dgm:cxn modelId="{E039343F-04DB-4DE1-9E02-9C6ED4567FAB}" type="presParOf" srcId="{BB33825A-04BC-4875-93B9-33BF32C19919}" destId="{3ADA35A5-1772-4815-9102-5CF4E0E36B1C}" srcOrd="2" destOrd="0" presId="urn:microsoft.com/office/officeart/2008/layout/VerticalCurvedList"/>
    <dgm:cxn modelId="{ABEEE2F1-CDDC-4AAD-A614-918BD88351FC}" type="presParOf" srcId="{3ADA35A5-1772-4815-9102-5CF4E0E36B1C}" destId="{7060ABB0-A680-4A12-AB6C-C8A0A6A1D806}" srcOrd="0" destOrd="0" presId="urn:microsoft.com/office/officeart/2008/layout/VerticalCurvedList"/>
    <dgm:cxn modelId="{51AC660D-BEA7-4AC1-94FE-81843855B437}" type="presParOf" srcId="{BB33825A-04BC-4875-93B9-33BF32C19919}" destId="{1476EC38-8EFF-4706-A112-45C508C3AFE2}" srcOrd="3" destOrd="0" presId="urn:microsoft.com/office/officeart/2008/layout/VerticalCurvedList"/>
    <dgm:cxn modelId="{6640AFD4-15BB-4D20-8D8D-9A6F99FADC23}" type="presParOf" srcId="{BB33825A-04BC-4875-93B9-33BF32C19919}" destId="{DF7FD2D9-195A-49D9-AE21-387648F6ABB7}" srcOrd="4" destOrd="0" presId="urn:microsoft.com/office/officeart/2008/layout/VerticalCurvedList"/>
    <dgm:cxn modelId="{E69D4B4A-5E9A-47ED-A477-A35204AAAB93}" type="presParOf" srcId="{DF7FD2D9-195A-49D9-AE21-387648F6ABB7}" destId="{DAC1683E-F781-4EF7-B8C3-A122F208DFF9}" srcOrd="0" destOrd="0" presId="urn:microsoft.com/office/officeart/2008/layout/VerticalCurvedList"/>
    <dgm:cxn modelId="{E02A1A54-2971-4AA3-A200-138BEB8E50F8}" type="presParOf" srcId="{BB33825A-04BC-4875-93B9-33BF32C19919}" destId="{CDB7323E-B5C6-4F06-8DE3-7B73D0D0468F}" srcOrd="5" destOrd="0" presId="urn:microsoft.com/office/officeart/2008/layout/VerticalCurvedList"/>
    <dgm:cxn modelId="{E53DD82D-18B1-469D-9D5B-DFCC3CC880A6}" type="presParOf" srcId="{BB33825A-04BC-4875-93B9-33BF32C19919}" destId="{6D62247A-2DA9-4334-B7D2-9D99E401842A}" srcOrd="6" destOrd="0" presId="urn:microsoft.com/office/officeart/2008/layout/VerticalCurvedList"/>
    <dgm:cxn modelId="{7B6C0492-7F6F-4CF0-825E-1CE07BB82CEA}" type="presParOf" srcId="{6D62247A-2DA9-4334-B7D2-9D99E401842A}" destId="{339FB2EE-599E-4B2B-8E3B-3CB763BFE2D7}" srcOrd="0" destOrd="0" presId="urn:microsoft.com/office/officeart/2008/layout/VerticalCurvedList"/>
    <dgm:cxn modelId="{A7BBE453-9395-4061-97F9-37BD9CBCF099}" type="presParOf" srcId="{BB33825A-04BC-4875-93B9-33BF32C19919}" destId="{AB0A1176-90A7-4960-9626-094193518804}" srcOrd="7" destOrd="0" presId="urn:microsoft.com/office/officeart/2008/layout/VerticalCurvedList"/>
    <dgm:cxn modelId="{8EAD004A-B884-4A5B-823F-68B943D15152}" type="presParOf" srcId="{BB33825A-04BC-4875-93B9-33BF32C19919}" destId="{0CE32FDB-1875-4F46-BF77-BD09FAA8BA98}" srcOrd="8" destOrd="0" presId="urn:microsoft.com/office/officeart/2008/layout/VerticalCurvedList"/>
    <dgm:cxn modelId="{02FD87E2-17A4-4DF7-B6EC-C2C39733D414}" type="presParOf" srcId="{0CE32FDB-1875-4F46-BF77-BD09FAA8BA98}" destId="{D8624268-67D6-4099-9BD3-8C099BD136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0FE861-E153-44DE-AE5E-55AD0F146CA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30C6DAF-37E8-44EE-A0DF-90E606DD9FE4}">
      <dgm:prSet phldrT="[Texto]" custT="1"/>
      <dgm:spPr/>
      <dgm:t>
        <a:bodyPr/>
        <a:lstStyle/>
        <a:p>
          <a:r>
            <a:rPr lang="en-US" sz="3200" b="1" i="0" noProof="0" dirty="0" smtClean="0"/>
            <a:t>SAIs Internal Strategies</a:t>
          </a:r>
          <a:endParaRPr lang="en-US" sz="3200" b="1" i="0" noProof="0" dirty="0"/>
        </a:p>
      </dgm:t>
    </dgm:pt>
    <dgm:pt modelId="{15F5D080-69FC-451A-A2DE-6B99F565D878}" type="parTrans" cxnId="{659DC518-5E77-4250-B0D6-5BFA7041FB1B}">
      <dgm:prSet/>
      <dgm:spPr/>
      <dgm:t>
        <a:bodyPr/>
        <a:lstStyle/>
        <a:p>
          <a:endParaRPr lang="es-MX" sz="1200" b="1" i="0"/>
        </a:p>
      </dgm:t>
    </dgm:pt>
    <dgm:pt modelId="{99A5E47D-3B24-4C91-8037-A50A22C8A97F}" type="sibTrans" cxnId="{659DC518-5E77-4250-B0D6-5BFA7041FB1B}">
      <dgm:prSet/>
      <dgm:spPr/>
      <dgm:t>
        <a:bodyPr/>
        <a:lstStyle/>
        <a:p>
          <a:endParaRPr lang="es-MX" sz="1200" b="1" i="0"/>
        </a:p>
      </dgm:t>
    </dgm:pt>
    <dgm:pt modelId="{B8005C26-3455-4AFE-A08C-A0E3A59633DE}">
      <dgm:prSet phldrT="[Texto]" custT="1"/>
      <dgm:spPr/>
      <dgm:t>
        <a:bodyPr/>
        <a:lstStyle/>
        <a:p>
          <a:r>
            <a:rPr lang="en-US" sz="2400" b="1" i="0" dirty="0" smtClean="0"/>
            <a:t>Set out </a:t>
          </a:r>
          <a:r>
            <a:rPr lang="en-US" sz="2400" b="1" i="0" dirty="0" smtClean="0">
              <a:solidFill>
                <a:schemeClr val="accent2">
                  <a:lumMod val="75000"/>
                </a:schemeClr>
              </a:solidFill>
            </a:rPr>
            <a:t>processes to define, obtain and manage relevant and updated data </a:t>
          </a:r>
          <a:r>
            <a:rPr lang="en-US" sz="2400" b="1" i="0" dirty="0" smtClean="0"/>
            <a:t>linked to the implementation of SDGs</a:t>
          </a:r>
          <a:endParaRPr lang="es-MX" sz="2400" b="1" i="0" dirty="0"/>
        </a:p>
      </dgm:t>
    </dgm:pt>
    <dgm:pt modelId="{92632E2C-4193-43C7-A3E0-880103A94B62}" type="parTrans" cxnId="{76A79A26-D1A5-4F4E-AE9E-B85CD7775DA6}">
      <dgm:prSet/>
      <dgm:spPr/>
      <dgm:t>
        <a:bodyPr/>
        <a:lstStyle/>
        <a:p>
          <a:endParaRPr lang="es-MX" sz="1200" b="1" i="0"/>
        </a:p>
      </dgm:t>
    </dgm:pt>
    <dgm:pt modelId="{BDC6CCD8-9F6A-4D29-BA1C-40AE204A6E4D}" type="sibTrans" cxnId="{76A79A26-D1A5-4F4E-AE9E-B85CD7775DA6}">
      <dgm:prSet/>
      <dgm:spPr/>
      <dgm:t>
        <a:bodyPr/>
        <a:lstStyle/>
        <a:p>
          <a:endParaRPr lang="es-MX" sz="1200" b="1" i="0"/>
        </a:p>
      </dgm:t>
    </dgm:pt>
    <dgm:pt modelId="{9C264F67-43C4-4B0C-9FBB-525E5B22A185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noProof="0" dirty="0" smtClean="0"/>
            <a:t>Establishment/strengthening of a </a:t>
          </a:r>
          <a:r>
            <a:rPr lang="en-US" sz="2400" b="1" i="0" noProof="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quality control process to provide a reasonable assurance level </a:t>
          </a:r>
          <a:r>
            <a:rPr lang="en-US" sz="2400" b="1" i="0" noProof="0" dirty="0" smtClean="0"/>
            <a:t>in SDGs-related audits</a:t>
          </a:r>
          <a:endParaRPr lang="en-US" sz="2400" b="1" i="0" noProof="0" dirty="0"/>
        </a:p>
      </dgm:t>
    </dgm:pt>
    <dgm:pt modelId="{D9EDAA8C-A44A-49A6-9F7D-7916FAC6E126}" type="parTrans" cxnId="{27DE93F9-B541-4323-9F68-D2407DEDCFC0}">
      <dgm:prSet/>
      <dgm:spPr/>
      <dgm:t>
        <a:bodyPr/>
        <a:lstStyle/>
        <a:p>
          <a:endParaRPr lang="es-MX" sz="1200" b="1" i="0"/>
        </a:p>
      </dgm:t>
    </dgm:pt>
    <dgm:pt modelId="{080C48A8-186A-4EB0-BBDE-C1E8A6CA394F}" type="sibTrans" cxnId="{27DE93F9-B541-4323-9F68-D2407DEDCFC0}">
      <dgm:prSet/>
      <dgm:spPr/>
      <dgm:t>
        <a:bodyPr/>
        <a:lstStyle/>
        <a:p>
          <a:endParaRPr lang="es-MX" sz="1200" b="1" i="0"/>
        </a:p>
      </dgm:t>
    </dgm:pt>
    <dgm:pt modelId="{96DA9A09-9A9E-4D39-A0FC-7A031385E062}" type="pres">
      <dgm:prSet presAssocID="{A90FE861-E153-44DE-AE5E-55AD0F146CA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AC7425C-F046-4820-A5EE-27BAB17D88A4}" type="pres">
      <dgm:prSet presAssocID="{A30C6DAF-37E8-44EE-A0DF-90E606DD9FE4}" presName="root" presStyleCnt="0">
        <dgm:presLayoutVars>
          <dgm:chMax/>
          <dgm:chPref val="4"/>
        </dgm:presLayoutVars>
      </dgm:prSet>
      <dgm:spPr/>
    </dgm:pt>
    <dgm:pt modelId="{0FEA1B22-5A70-48A2-ABFA-708F8E5CAAB2}" type="pres">
      <dgm:prSet presAssocID="{A30C6DAF-37E8-44EE-A0DF-90E606DD9FE4}" presName="rootComposite" presStyleCnt="0">
        <dgm:presLayoutVars/>
      </dgm:prSet>
      <dgm:spPr/>
    </dgm:pt>
    <dgm:pt modelId="{DA2F0277-0DA0-4E86-A4C1-22D5E6C3E6AE}" type="pres">
      <dgm:prSet presAssocID="{A30C6DAF-37E8-44EE-A0DF-90E606DD9FE4}" presName="rootText" presStyleLbl="node0" presStyleIdx="0" presStyleCnt="1" custScaleY="84719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B1888520-5454-4AAF-8E14-31255E9FC90D}" type="pres">
      <dgm:prSet presAssocID="{A30C6DAF-37E8-44EE-A0DF-90E606DD9FE4}" presName="childShape" presStyleCnt="0">
        <dgm:presLayoutVars>
          <dgm:chMax val="0"/>
          <dgm:chPref val="0"/>
        </dgm:presLayoutVars>
      </dgm:prSet>
      <dgm:spPr/>
    </dgm:pt>
    <dgm:pt modelId="{A9E4106D-FDBC-44A6-8888-3C39D843660C}" type="pres">
      <dgm:prSet presAssocID="{B8005C26-3455-4AFE-A08C-A0E3A59633DE}" presName="childComposite" presStyleCnt="0">
        <dgm:presLayoutVars>
          <dgm:chMax val="0"/>
          <dgm:chPref val="0"/>
        </dgm:presLayoutVars>
      </dgm:prSet>
      <dgm:spPr/>
    </dgm:pt>
    <dgm:pt modelId="{96E95369-4E1D-46F4-BF85-4EB87C17DA44}" type="pres">
      <dgm:prSet presAssocID="{B8005C26-3455-4AFE-A08C-A0E3A59633DE}" presName="Image" presStyleLbl="node1" presStyleIdx="0" presStyleCnt="2"/>
      <dgm:spPr/>
    </dgm:pt>
    <dgm:pt modelId="{2BA10563-55BD-4603-B0C8-D2EDED7B3625}" type="pres">
      <dgm:prSet presAssocID="{B8005C26-3455-4AFE-A08C-A0E3A59633D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0D025F-EBC4-4EFA-B688-4458A93E748D}" type="pres">
      <dgm:prSet presAssocID="{9C264F67-43C4-4B0C-9FBB-525E5B22A185}" presName="childComposite" presStyleCnt="0">
        <dgm:presLayoutVars>
          <dgm:chMax val="0"/>
          <dgm:chPref val="0"/>
        </dgm:presLayoutVars>
      </dgm:prSet>
      <dgm:spPr/>
    </dgm:pt>
    <dgm:pt modelId="{52B58EA9-F6A4-4B0D-ABF5-70889D13D63E}" type="pres">
      <dgm:prSet presAssocID="{9C264F67-43C4-4B0C-9FBB-525E5B22A185}" presName="Image" presStyleLbl="node1" presStyleIdx="1" presStyleCnt="2"/>
      <dgm:spPr/>
    </dgm:pt>
    <dgm:pt modelId="{D69EF74F-8D5C-4E9F-87BF-9C8ED50B1392}" type="pres">
      <dgm:prSet presAssocID="{9C264F67-43C4-4B0C-9FBB-525E5B22A185}" presName="childText" presStyleLbl="lnNode1" presStyleIdx="1" presStyleCnt="2" custScaleY="131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A79A26-D1A5-4F4E-AE9E-B85CD7775DA6}" srcId="{A30C6DAF-37E8-44EE-A0DF-90E606DD9FE4}" destId="{B8005C26-3455-4AFE-A08C-A0E3A59633DE}" srcOrd="0" destOrd="0" parTransId="{92632E2C-4193-43C7-A3E0-880103A94B62}" sibTransId="{BDC6CCD8-9F6A-4D29-BA1C-40AE204A6E4D}"/>
    <dgm:cxn modelId="{FDD5B91D-EDEB-47E1-9FDF-D50B32B2AF78}" type="presOf" srcId="{A30C6DAF-37E8-44EE-A0DF-90E606DD9FE4}" destId="{DA2F0277-0DA0-4E86-A4C1-22D5E6C3E6AE}" srcOrd="0" destOrd="0" presId="urn:microsoft.com/office/officeart/2008/layout/PictureAccentList"/>
    <dgm:cxn modelId="{27DE93F9-B541-4323-9F68-D2407DEDCFC0}" srcId="{A30C6DAF-37E8-44EE-A0DF-90E606DD9FE4}" destId="{9C264F67-43C4-4B0C-9FBB-525E5B22A185}" srcOrd="1" destOrd="0" parTransId="{D9EDAA8C-A44A-49A6-9F7D-7916FAC6E126}" sibTransId="{080C48A8-186A-4EB0-BBDE-C1E8A6CA394F}"/>
    <dgm:cxn modelId="{754C505D-4590-4D6B-BCB9-701188F56420}" type="presOf" srcId="{9C264F67-43C4-4B0C-9FBB-525E5B22A185}" destId="{D69EF74F-8D5C-4E9F-87BF-9C8ED50B1392}" srcOrd="0" destOrd="0" presId="urn:microsoft.com/office/officeart/2008/layout/PictureAccentList"/>
    <dgm:cxn modelId="{659DC518-5E77-4250-B0D6-5BFA7041FB1B}" srcId="{A90FE861-E153-44DE-AE5E-55AD0F146CA6}" destId="{A30C6DAF-37E8-44EE-A0DF-90E606DD9FE4}" srcOrd="0" destOrd="0" parTransId="{15F5D080-69FC-451A-A2DE-6B99F565D878}" sibTransId="{99A5E47D-3B24-4C91-8037-A50A22C8A97F}"/>
    <dgm:cxn modelId="{AF83781D-382F-487A-B5A6-4CFEA9CA737C}" type="presOf" srcId="{A90FE861-E153-44DE-AE5E-55AD0F146CA6}" destId="{96DA9A09-9A9E-4D39-A0FC-7A031385E062}" srcOrd="0" destOrd="0" presId="urn:microsoft.com/office/officeart/2008/layout/PictureAccentList"/>
    <dgm:cxn modelId="{32BD3927-368A-4833-953A-F4687C423A5E}" type="presOf" srcId="{B8005C26-3455-4AFE-A08C-A0E3A59633DE}" destId="{2BA10563-55BD-4603-B0C8-D2EDED7B3625}" srcOrd="0" destOrd="0" presId="urn:microsoft.com/office/officeart/2008/layout/PictureAccentList"/>
    <dgm:cxn modelId="{06D18315-4553-4AA3-BC07-4E1F74E9DFD4}" type="presParOf" srcId="{96DA9A09-9A9E-4D39-A0FC-7A031385E062}" destId="{CAC7425C-F046-4820-A5EE-27BAB17D88A4}" srcOrd="0" destOrd="0" presId="urn:microsoft.com/office/officeart/2008/layout/PictureAccentList"/>
    <dgm:cxn modelId="{7BCB8581-1654-4740-B2B5-5BEEC8BE9958}" type="presParOf" srcId="{CAC7425C-F046-4820-A5EE-27BAB17D88A4}" destId="{0FEA1B22-5A70-48A2-ABFA-708F8E5CAAB2}" srcOrd="0" destOrd="0" presId="urn:microsoft.com/office/officeart/2008/layout/PictureAccentList"/>
    <dgm:cxn modelId="{45A793AE-82A0-4045-B3A5-9E668EB8E4BC}" type="presParOf" srcId="{0FEA1B22-5A70-48A2-ABFA-708F8E5CAAB2}" destId="{DA2F0277-0DA0-4E86-A4C1-22D5E6C3E6AE}" srcOrd="0" destOrd="0" presId="urn:microsoft.com/office/officeart/2008/layout/PictureAccentList"/>
    <dgm:cxn modelId="{85DCF9CE-7371-43EE-BA36-AF51F0A4F3C2}" type="presParOf" srcId="{CAC7425C-F046-4820-A5EE-27BAB17D88A4}" destId="{B1888520-5454-4AAF-8E14-31255E9FC90D}" srcOrd="1" destOrd="0" presId="urn:microsoft.com/office/officeart/2008/layout/PictureAccentList"/>
    <dgm:cxn modelId="{718D3051-26B3-45DF-9B53-0C58CE274ADE}" type="presParOf" srcId="{B1888520-5454-4AAF-8E14-31255E9FC90D}" destId="{A9E4106D-FDBC-44A6-8888-3C39D843660C}" srcOrd="0" destOrd="0" presId="urn:microsoft.com/office/officeart/2008/layout/PictureAccentList"/>
    <dgm:cxn modelId="{8775D9B4-C08E-4C8E-8BCC-11F9D38D7045}" type="presParOf" srcId="{A9E4106D-FDBC-44A6-8888-3C39D843660C}" destId="{96E95369-4E1D-46F4-BF85-4EB87C17DA44}" srcOrd="0" destOrd="0" presId="urn:microsoft.com/office/officeart/2008/layout/PictureAccentList"/>
    <dgm:cxn modelId="{69A74122-4C21-4DEB-B454-00052750C841}" type="presParOf" srcId="{A9E4106D-FDBC-44A6-8888-3C39D843660C}" destId="{2BA10563-55BD-4603-B0C8-D2EDED7B3625}" srcOrd="1" destOrd="0" presId="urn:microsoft.com/office/officeart/2008/layout/PictureAccentList"/>
    <dgm:cxn modelId="{4111299C-852B-405D-BD30-17F25D9C6CB0}" type="presParOf" srcId="{B1888520-5454-4AAF-8E14-31255E9FC90D}" destId="{E80D025F-EBC4-4EFA-B688-4458A93E748D}" srcOrd="1" destOrd="0" presId="urn:microsoft.com/office/officeart/2008/layout/PictureAccentList"/>
    <dgm:cxn modelId="{7657BBDC-ED59-474A-8A10-90878DFC82ED}" type="presParOf" srcId="{E80D025F-EBC4-4EFA-B688-4458A93E748D}" destId="{52B58EA9-F6A4-4B0D-ABF5-70889D13D63E}" srcOrd="0" destOrd="0" presId="urn:microsoft.com/office/officeart/2008/layout/PictureAccentList"/>
    <dgm:cxn modelId="{F392FA58-0500-40E0-A009-372A8235714E}" type="presParOf" srcId="{E80D025F-EBC4-4EFA-B688-4458A93E748D}" destId="{D69EF74F-8D5C-4E9F-87BF-9C8ED50B139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276D43-0021-4C85-BDC5-BA7D0FB13B1A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152EE58-F88C-422D-B75E-D6427D18D4FE}">
      <dgm:prSet phldrT="[Texto]" custT="1"/>
      <dgm:spPr/>
      <dgm:t>
        <a:bodyPr/>
        <a:lstStyle/>
        <a:p>
          <a:r>
            <a:rPr lang="en-US" sz="3600" b="1" noProof="0" dirty="0" smtClean="0"/>
            <a:t>Quality assurance </a:t>
          </a:r>
          <a:endParaRPr lang="en-US" sz="3600" b="1" noProof="0" dirty="0"/>
        </a:p>
      </dgm:t>
    </dgm:pt>
    <dgm:pt modelId="{207B05AD-C3D7-4A5E-8089-3D66617DF5A8}" type="parTrans" cxnId="{3B726967-F5DD-428D-B23D-C0C2F170F4A7}">
      <dgm:prSet/>
      <dgm:spPr/>
      <dgm:t>
        <a:bodyPr/>
        <a:lstStyle/>
        <a:p>
          <a:endParaRPr lang="es-MX"/>
        </a:p>
      </dgm:t>
    </dgm:pt>
    <dgm:pt modelId="{02C31C24-5186-4FE8-B0B8-8B1CF323BD2C}" type="sibTrans" cxnId="{3B726967-F5DD-428D-B23D-C0C2F170F4A7}">
      <dgm:prSet/>
      <dgm:spPr/>
      <dgm:t>
        <a:bodyPr/>
        <a:lstStyle/>
        <a:p>
          <a:endParaRPr lang="es-MX"/>
        </a:p>
      </dgm:t>
    </dgm:pt>
    <dgm:pt modelId="{3792D223-39DE-438E-ABE0-D5E08C1588BC}">
      <dgm:prSet phldrT="[Texto]" custT="1"/>
      <dgm:spPr/>
      <dgm:t>
        <a:bodyPr/>
        <a:lstStyle/>
        <a:p>
          <a:r>
            <a:rPr lang="en-US" sz="2100" noProof="0" dirty="0" smtClean="0"/>
            <a:t>Embedded in every activity carried out by the SAIs </a:t>
          </a:r>
          <a:endParaRPr lang="en-US" sz="2100" noProof="0" dirty="0"/>
        </a:p>
      </dgm:t>
    </dgm:pt>
    <dgm:pt modelId="{1B6D3FBF-EB49-480D-97DB-94853300A8FF}" type="parTrans" cxnId="{335D6182-91D5-401A-A3DE-78160F1CEA01}">
      <dgm:prSet/>
      <dgm:spPr/>
      <dgm:t>
        <a:bodyPr/>
        <a:lstStyle/>
        <a:p>
          <a:endParaRPr lang="es-MX"/>
        </a:p>
      </dgm:t>
    </dgm:pt>
    <dgm:pt modelId="{3CC0F5CA-0E2E-471E-A176-A26D1E0E6ADB}" type="sibTrans" cxnId="{335D6182-91D5-401A-A3DE-78160F1CEA01}">
      <dgm:prSet/>
      <dgm:spPr/>
      <dgm:t>
        <a:bodyPr/>
        <a:lstStyle/>
        <a:p>
          <a:endParaRPr lang="es-MX"/>
        </a:p>
      </dgm:t>
    </dgm:pt>
    <dgm:pt modelId="{D1A7EE50-A614-445B-A40A-2D40D65C636E}">
      <dgm:prSet phldrT="[Texto]" custT="1"/>
      <dgm:spPr/>
      <dgm:t>
        <a:bodyPr/>
        <a:lstStyle/>
        <a:p>
          <a:r>
            <a:rPr lang="en-US" sz="2100" noProof="0" dirty="0" smtClean="0"/>
            <a:t>Designation of an overseer independent from the audit team</a:t>
          </a:r>
          <a:endParaRPr lang="en-US" sz="2100" noProof="0" dirty="0"/>
        </a:p>
      </dgm:t>
    </dgm:pt>
    <dgm:pt modelId="{6184A1EC-98BA-4A7C-A820-4469D718ECD1}" type="parTrans" cxnId="{22BD52C8-6D3A-4432-A273-14CEDADB4DE4}">
      <dgm:prSet/>
      <dgm:spPr/>
      <dgm:t>
        <a:bodyPr/>
        <a:lstStyle/>
        <a:p>
          <a:endParaRPr lang="es-MX"/>
        </a:p>
      </dgm:t>
    </dgm:pt>
    <dgm:pt modelId="{62305035-7D8B-43AA-B060-EEE5CDA61B65}" type="sibTrans" cxnId="{22BD52C8-6D3A-4432-A273-14CEDADB4DE4}">
      <dgm:prSet/>
      <dgm:spPr/>
      <dgm:t>
        <a:bodyPr/>
        <a:lstStyle/>
        <a:p>
          <a:endParaRPr lang="es-MX"/>
        </a:p>
      </dgm:t>
    </dgm:pt>
    <dgm:pt modelId="{C8668BFE-34AF-4542-9895-F80C4B88C3F8}">
      <dgm:prSet custT="1"/>
      <dgm:spPr/>
      <dgm:t>
        <a:bodyPr/>
        <a:lstStyle/>
        <a:p>
          <a:r>
            <a:rPr lang="en-US" sz="2100" noProof="0" dirty="0" smtClean="0"/>
            <a:t>Evaluation whether the controls have been fulfilled and are effective, properly implemented, and provide the desired outcomes</a:t>
          </a:r>
          <a:endParaRPr lang="en-US" sz="2100" noProof="0" dirty="0"/>
        </a:p>
      </dgm:t>
    </dgm:pt>
    <dgm:pt modelId="{2D747D48-4EE5-4354-803C-61EFEFE7951F}" type="parTrans" cxnId="{4A82A1EA-7AD7-48B8-936D-9C6693384C2C}">
      <dgm:prSet/>
      <dgm:spPr/>
      <dgm:t>
        <a:bodyPr/>
        <a:lstStyle/>
        <a:p>
          <a:endParaRPr lang="es-MX"/>
        </a:p>
      </dgm:t>
    </dgm:pt>
    <dgm:pt modelId="{FF4A999E-71E4-4DB5-B2A1-BE636E2A1B1D}" type="sibTrans" cxnId="{4A82A1EA-7AD7-48B8-936D-9C6693384C2C}">
      <dgm:prSet/>
      <dgm:spPr/>
      <dgm:t>
        <a:bodyPr/>
        <a:lstStyle/>
        <a:p>
          <a:endParaRPr lang="es-MX"/>
        </a:p>
      </dgm:t>
    </dgm:pt>
    <dgm:pt modelId="{4DF64E31-527B-42E6-BF86-5F5F6A5019A9}">
      <dgm:prSet custT="1"/>
      <dgm:spPr/>
      <dgm:t>
        <a:bodyPr/>
        <a:lstStyle/>
        <a:p>
          <a:r>
            <a:rPr lang="en-US" sz="2100" dirty="0" smtClean="0"/>
            <a:t>Include a risk management program</a:t>
          </a:r>
          <a:endParaRPr lang="es-MX" sz="2100" dirty="0"/>
        </a:p>
      </dgm:t>
    </dgm:pt>
    <dgm:pt modelId="{08DAB55A-ED04-41F0-914C-6717C8BC6EC0}" type="parTrans" cxnId="{0287E7D9-F7B0-4427-B3B3-136D2FDE54B2}">
      <dgm:prSet/>
      <dgm:spPr/>
      <dgm:t>
        <a:bodyPr/>
        <a:lstStyle/>
        <a:p>
          <a:endParaRPr lang="es-MX"/>
        </a:p>
      </dgm:t>
    </dgm:pt>
    <dgm:pt modelId="{DA83C631-106C-49F8-87B1-5D8E4693E1F5}" type="sibTrans" cxnId="{0287E7D9-F7B0-4427-B3B3-136D2FDE54B2}">
      <dgm:prSet/>
      <dgm:spPr/>
      <dgm:t>
        <a:bodyPr/>
        <a:lstStyle/>
        <a:p>
          <a:endParaRPr lang="es-MX"/>
        </a:p>
      </dgm:t>
    </dgm:pt>
    <dgm:pt modelId="{36773005-102F-4940-A2CF-51424A39F161}" type="pres">
      <dgm:prSet presAssocID="{10276D43-0021-4C85-BDC5-BA7D0FB13B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0B5AA22-0BB4-45C2-B11A-615DAEF86368}" type="pres">
      <dgm:prSet presAssocID="{7152EE58-F88C-422D-B75E-D6427D18D4FE}" presName="roof" presStyleLbl="dkBgShp" presStyleIdx="0" presStyleCnt="2" custScaleY="60382"/>
      <dgm:spPr/>
      <dgm:t>
        <a:bodyPr/>
        <a:lstStyle/>
        <a:p>
          <a:endParaRPr lang="es-MX"/>
        </a:p>
      </dgm:t>
    </dgm:pt>
    <dgm:pt modelId="{59A35883-898C-402A-95D2-89720F0F9C53}" type="pres">
      <dgm:prSet presAssocID="{7152EE58-F88C-422D-B75E-D6427D18D4FE}" presName="pillars" presStyleCnt="0"/>
      <dgm:spPr/>
      <dgm:t>
        <a:bodyPr/>
        <a:lstStyle/>
        <a:p>
          <a:endParaRPr lang="es-MX"/>
        </a:p>
      </dgm:t>
    </dgm:pt>
    <dgm:pt modelId="{4A261472-27FE-442C-9874-99A9A29F331E}" type="pres">
      <dgm:prSet presAssocID="{7152EE58-F88C-422D-B75E-D6427D18D4FE}" presName="pillar1" presStyleLbl="node1" presStyleIdx="0" presStyleCnt="4" custScaleX="83302" custScaleY="1177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397C8F-788B-46F9-BA52-91BC653B6EDA}" type="pres">
      <dgm:prSet presAssocID="{4DF64E31-527B-42E6-BF86-5F5F6A5019A9}" presName="pillarX" presStyleLbl="node1" presStyleIdx="1" presStyleCnt="4" custScaleX="85177" custScaleY="1177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382D09-0602-4034-AE42-829EC699FF9C}" type="pres">
      <dgm:prSet presAssocID="{D1A7EE50-A614-445B-A40A-2D40D65C636E}" presName="pillarX" presStyleLbl="node1" presStyleIdx="2" presStyleCnt="4" custScaleX="81856" custScaleY="1177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D8D862-44E2-4BCC-A132-B3297B26F0FC}" type="pres">
      <dgm:prSet presAssocID="{C8668BFE-34AF-4542-9895-F80C4B88C3F8}" presName="pillarX" presStyleLbl="node1" presStyleIdx="3" presStyleCnt="4" custScaleX="113228" custScaleY="1177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42B872-8AAF-46F4-A2D2-B67CB937E523}" type="pres">
      <dgm:prSet presAssocID="{7152EE58-F88C-422D-B75E-D6427D18D4FE}" presName="base" presStyleLbl="dkBgShp" presStyleIdx="1" presStyleCnt="2"/>
      <dgm:spPr/>
      <dgm:t>
        <a:bodyPr/>
        <a:lstStyle/>
        <a:p>
          <a:endParaRPr lang="es-MX"/>
        </a:p>
      </dgm:t>
    </dgm:pt>
  </dgm:ptLst>
  <dgm:cxnLst>
    <dgm:cxn modelId="{22BD52C8-6D3A-4432-A273-14CEDADB4DE4}" srcId="{7152EE58-F88C-422D-B75E-D6427D18D4FE}" destId="{D1A7EE50-A614-445B-A40A-2D40D65C636E}" srcOrd="2" destOrd="0" parTransId="{6184A1EC-98BA-4A7C-A820-4469D718ECD1}" sibTransId="{62305035-7D8B-43AA-B060-EEE5CDA61B65}"/>
    <dgm:cxn modelId="{3B726967-F5DD-428D-B23D-C0C2F170F4A7}" srcId="{10276D43-0021-4C85-BDC5-BA7D0FB13B1A}" destId="{7152EE58-F88C-422D-B75E-D6427D18D4FE}" srcOrd="0" destOrd="0" parTransId="{207B05AD-C3D7-4A5E-8089-3D66617DF5A8}" sibTransId="{02C31C24-5186-4FE8-B0B8-8B1CF323BD2C}"/>
    <dgm:cxn modelId="{4A82A1EA-7AD7-48B8-936D-9C6693384C2C}" srcId="{7152EE58-F88C-422D-B75E-D6427D18D4FE}" destId="{C8668BFE-34AF-4542-9895-F80C4B88C3F8}" srcOrd="3" destOrd="0" parTransId="{2D747D48-4EE5-4354-803C-61EFEFE7951F}" sibTransId="{FF4A999E-71E4-4DB5-B2A1-BE636E2A1B1D}"/>
    <dgm:cxn modelId="{1C4D0142-7151-4669-96E4-DF629FE7B02E}" type="presOf" srcId="{7152EE58-F88C-422D-B75E-D6427D18D4FE}" destId="{60B5AA22-0BB4-45C2-B11A-615DAEF86368}" srcOrd="0" destOrd="0" presId="urn:microsoft.com/office/officeart/2005/8/layout/hList3"/>
    <dgm:cxn modelId="{0287E7D9-F7B0-4427-B3B3-136D2FDE54B2}" srcId="{7152EE58-F88C-422D-B75E-D6427D18D4FE}" destId="{4DF64E31-527B-42E6-BF86-5F5F6A5019A9}" srcOrd="1" destOrd="0" parTransId="{08DAB55A-ED04-41F0-914C-6717C8BC6EC0}" sibTransId="{DA83C631-106C-49F8-87B1-5D8E4693E1F5}"/>
    <dgm:cxn modelId="{4F67C34A-81CE-4204-A90E-6242E9FC5769}" type="presOf" srcId="{4DF64E31-527B-42E6-BF86-5F5F6A5019A9}" destId="{ED397C8F-788B-46F9-BA52-91BC653B6EDA}" srcOrd="0" destOrd="0" presId="urn:microsoft.com/office/officeart/2005/8/layout/hList3"/>
    <dgm:cxn modelId="{0AD0C93D-79F8-4B9F-AB2D-901A171326C9}" type="presOf" srcId="{3792D223-39DE-438E-ABE0-D5E08C1588BC}" destId="{4A261472-27FE-442C-9874-99A9A29F331E}" srcOrd="0" destOrd="0" presId="urn:microsoft.com/office/officeart/2005/8/layout/hList3"/>
    <dgm:cxn modelId="{335D6182-91D5-401A-A3DE-78160F1CEA01}" srcId="{7152EE58-F88C-422D-B75E-D6427D18D4FE}" destId="{3792D223-39DE-438E-ABE0-D5E08C1588BC}" srcOrd="0" destOrd="0" parTransId="{1B6D3FBF-EB49-480D-97DB-94853300A8FF}" sibTransId="{3CC0F5CA-0E2E-471E-A176-A26D1E0E6ADB}"/>
    <dgm:cxn modelId="{965510BE-136A-47F6-B035-83D76BDAF04D}" type="presOf" srcId="{C8668BFE-34AF-4542-9895-F80C4B88C3F8}" destId="{02D8D862-44E2-4BCC-A132-B3297B26F0FC}" srcOrd="0" destOrd="0" presId="urn:microsoft.com/office/officeart/2005/8/layout/hList3"/>
    <dgm:cxn modelId="{924F84D2-F815-4939-A35A-0D1F5AB26E46}" type="presOf" srcId="{D1A7EE50-A614-445B-A40A-2D40D65C636E}" destId="{B6382D09-0602-4034-AE42-829EC699FF9C}" srcOrd="0" destOrd="0" presId="urn:microsoft.com/office/officeart/2005/8/layout/hList3"/>
    <dgm:cxn modelId="{020CEB30-643D-4F99-B654-58584D1575E3}" type="presOf" srcId="{10276D43-0021-4C85-BDC5-BA7D0FB13B1A}" destId="{36773005-102F-4940-A2CF-51424A39F161}" srcOrd="0" destOrd="0" presId="urn:microsoft.com/office/officeart/2005/8/layout/hList3"/>
    <dgm:cxn modelId="{FC6E8868-919C-4A3C-A475-0DAD9A54801E}" type="presParOf" srcId="{36773005-102F-4940-A2CF-51424A39F161}" destId="{60B5AA22-0BB4-45C2-B11A-615DAEF86368}" srcOrd="0" destOrd="0" presId="urn:microsoft.com/office/officeart/2005/8/layout/hList3"/>
    <dgm:cxn modelId="{98231A25-6595-4490-B9FB-16E34B7C19C2}" type="presParOf" srcId="{36773005-102F-4940-A2CF-51424A39F161}" destId="{59A35883-898C-402A-95D2-89720F0F9C53}" srcOrd="1" destOrd="0" presId="urn:microsoft.com/office/officeart/2005/8/layout/hList3"/>
    <dgm:cxn modelId="{B6427981-8B02-4A78-923E-1C8EC85DE52A}" type="presParOf" srcId="{59A35883-898C-402A-95D2-89720F0F9C53}" destId="{4A261472-27FE-442C-9874-99A9A29F331E}" srcOrd="0" destOrd="0" presId="urn:microsoft.com/office/officeart/2005/8/layout/hList3"/>
    <dgm:cxn modelId="{ECC523F1-451D-4054-8BC9-38A70A60331F}" type="presParOf" srcId="{59A35883-898C-402A-95D2-89720F0F9C53}" destId="{ED397C8F-788B-46F9-BA52-91BC653B6EDA}" srcOrd="1" destOrd="0" presId="urn:microsoft.com/office/officeart/2005/8/layout/hList3"/>
    <dgm:cxn modelId="{1636C527-9376-4639-8CB9-DB5F1CD8E54A}" type="presParOf" srcId="{59A35883-898C-402A-95D2-89720F0F9C53}" destId="{B6382D09-0602-4034-AE42-829EC699FF9C}" srcOrd="2" destOrd="0" presId="urn:microsoft.com/office/officeart/2005/8/layout/hList3"/>
    <dgm:cxn modelId="{C93F6957-E98A-4FD2-91EF-6F6C4B24DEAF}" type="presParOf" srcId="{59A35883-898C-402A-95D2-89720F0F9C53}" destId="{02D8D862-44E2-4BCC-A132-B3297B26F0FC}" srcOrd="3" destOrd="0" presId="urn:microsoft.com/office/officeart/2005/8/layout/hList3"/>
    <dgm:cxn modelId="{2EBB0070-C0FF-49B6-BE93-E74BBB32EBD3}" type="presParOf" srcId="{36773005-102F-4940-A2CF-51424A39F161}" destId="{F742B872-8AAF-46F4-A2D2-B67CB937E5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CC97F2-0902-481A-A7DB-C7494A67546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E1FC694-C2BD-4FD8-9C52-F0FF2AE7DB62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3000" b="1" noProof="0" dirty="0" smtClean="0"/>
            <a:t>I. Preamble, objective and background information</a:t>
          </a:r>
          <a:endParaRPr lang="en-US" sz="3000" b="1" noProof="0" dirty="0"/>
        </a:p>
      </dgm:t>
    </dgm:pt>
    <dgm:pt modelId="{3A73C8A4-BF7E-416A-9549-C88D0E445049}" type="par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9A2655C2-433C-4853-B196-2B9E037E81A4}" type="sib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2CAF6E02-A68A-4E98-BCAD-68A12D0C2FAB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000" b="1" noProof="0" dirty="0" smtClean="0"/>
            <a:t>II. Conditions required for SAIs to effectively address SDGs in their annual audit programs</a:t>
          </a:r>
          <a:endParaRPr lang="en-US" sz="3000" b="1" noProof="0" dirty="0"/>
        </a:p>
      </dgm:t>
    </dgm:pt>
    <dgm:pt modelId="{5A4D9E21-395B-4471-9A03-9FAA8279ED70}" type="par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6D8C5F76-E8D9-4B01-96DA-9D88D382BAE4}" type="sib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827E58A8-AB12-4F88-A53A-D96C33E49983}">
      <dgm:prSet phldrT="[Texto]" custT="1"/>
      <dgm:spPr/>
      <dgm:t>
        <a:bodyPr/>
        <a:lstStyle/>
        <a:p>
          <a:r>
            <a:rPr lang="es-MX" sz="3000" b="1" dirty="0" smtClean="0"/>
            <a:t>III. </a:t>
          </a:r>
          <a:r>
            <a:rPr lang="en-US" sz="3000" b="1" dirty="0" smtClean="0"/>
            <a:t>Audit planning based on a risk-analysis approach</a:t>
          </a:r>
          <a:endParaRPr lang="es-MX" sz="3000" b="1" dirty="0"/>
        </a:p>
      </dgm:t>
    </dgm:pt>
    <dgm:pt modelId="{2121E289-E86B-4946-89D5-69E3553E127B}" type="par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7A59E03-83EA-447B-AD57-8BA33E213BD3}" type="sib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0ED47A6-A40B-4261-9ADE-EA1524206DD0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000" b="1" noProof="0" dirty="0" smtClean="0"/>
            <a:t>IV. Conclusions</a:t>
          </a:r>
          <a:endParaRPr lang="en-US" sz="3000" b="1" noProof="0" dirty="0"/>
        </a:p>
      </dgm:t>
    </dgm:pt>
    <dgm:pt modelId="{FE78AF2E-FD69-4F4C-A481-ECB0E38A45F5}" type="sib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DDF677A6-6458-4DED-9FA3-1B8461BA7002}" type="par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2B058102-E8DF-4E9D-8AE6-6478B1767CAB}" type="pres">
      <dgm:prSet presAssocID="{C3CC97F2-0902-481A-A7DB-C7494A6754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B33825A-04BC-4875-93B9-33BF32C19919}" type="pres">
      <dgm:prSet presAssocID="{C3CC97F2-0902-481A-A7DB-C7494A67546E}" presName="Name1" presStyleCnt="0"/>
      <dgm:spPr/>
      <dgm:t>
        <a:bodyPr/>
        <a:lstStyle/>
        <a:p>
          <a:endParaRPr lang="es-MX"/>
        </a:p>
      </dgm:t>
    </dgm:pt>
    <dgm:pt modelId="{9A58FBB3-1747-402E-B24B-E98CA442B618}" type="pres">
      <dgm:prSet presAssocID="{C3CC97F2-0902-481A-A7DB-C7494A67546E}" presName="cycle" presStyleCnt="0"/>
      <dgm:spPr/>
      <dgm:t>
        <a:bodyPr/>
        <a:lstStyle/>
        <a:p>
          <a:endParaRPr lang="es-MX"/>
        </a:p>
      </dgm:t>
    </dgm:pt>
    <dgm:pt modelId="{1D2EC6F2-B6CE-4DEC-96BA-93D7D3AF706F}" type="pres">
      <dgm:prSet presAssocID="{C3CC97F2-0902-481A-A7DB-C7494A67546E}" presName="srcNode" presStyleLbl="node1" presStyleIdx="0" presStyleCnt="4"/>
      <dgm:spPr/>
      <dgm:t>
        <a:bodyPr/>
        <a:lstStyle/>
        <a:p>
          <a:endParaRPr lang="es-MX"/>
        </a:p>
      </dgm:t>
    </dgm:pt>
    <dgm:pt modelId="{1D3A3F88-DA0B-4929-9BC7-D16F01333AF6}" type="pres">
      <dgm:prSet presAssocID="{C3CC97F2-0902-481A-A7DB-C7494A67546E}" presName="conn" presStyleLbl="parChTrans1D2" presStyleIdx="0" presStyleCnt="1"/>
      <dgm:spPr/>
      <dgm:t>
        <a:bodyPr/>
        <a:lstStyle/>
        <a:p>
          <a:endParaRPr lang="es-MX"/>
        </a:p>
      </dgm:t>
    </dgm:pt>
    <dgm:pt modelId="{93E1FBDB-EF11-41D2-BDAC-00892C7421A3}" type="pres">
      <dgm:prSet presAssocID="{C3CC97F2-0902-481A-A7DB-C7494A67546E}" presName="extraNode" presStyleLbl="node1" presStyleIdx="0" presStyleCnt="4"/>
      <dgm:spPr/>
      <dgm:t>
        <a:bodyPr/>
        <a:lstStyle/>
        <a:p>
          <a:endParaRPr lang="es-MX"/>
        </a:p>
      </dgm:t>
    </dgm:pt>
    <dgm:pt modelId="{860E1F90-DD5F-4AD8-BE7F-1BAC5D2EB433}" type="pres">
      <dgm:prSet presAssocID="{C3CC97F2-0902-481A-A7DB-C7494A67546E}" presName="dstNode" presStyleLbl="node1" presStyleIdx="0" presStyleCnt="4"/>
      <dgm:spPr/>
      <dgm:t>
        <a:bodyPr/>
        <a:lstStyle/>
        <a:p>
          <a:endParaRPr lang="es-MX"/>
        </a:p>
      </dgm:t>
    </dgm:pt>
    <dgm:pt modelId="{8428A9EF-ADA2-45D1-B3F4-83F32D4E476E}" type="pres">
      <dgm:prSet presAssocID="{CE1FC694-C2BD-4FD8-9C52-F0FF2AE7DB62}" presName="text_1" presStyleLbl="node1" presStyleIdx="0" presStyleCnt="4" custScaleY="1221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DA35A5-1772-4815-9102-5CF4E0E36B1C}" type="pres">
      <dgm:prSet presAssocID="{CE1FC694-C2BD-4FD8-9C52-F0FF2AE7DB62}" presName="accent_1" presStyleCnt="0"/>
      <dgm:spPr/>
      <dgm:t>
        <a:bodyPr/>
        <a:lstStyle/>
        <a:p>
          <a:endParaRPr lang="es-MX"/>
        </a:p>
      </dgm:t>
    </dgm:pt>
    <dgm:pt modelId="{7060ABB0-A680-4A12-AB6C-C8A0A6A1D806}" type="pres">
      <dgm:prSet presAssocID="{CE1FC694-C2BD-4FD8-9C52-F0FF2AE7DB62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1476EC38-8EFF-4706-A112-45C508C3AFE2}" type="pres">
      <dgm:prSet presAssocID="{2CAF6E02-A68A-4E98-BCAD-68A12D0C2FAB}" presName="text_2" presStyleLbl="node1" presStyleIdx="1" presStyleCnt="4" custScaleY="1223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FD2D9-195A-49D9-AE21-387648F6ABB7}" type="pres">
      <dgm:prSet presAssocID="{2CAF6E02-A68A-4E98-BCAD-68A12D0C2FAB}" presName="accent_2" presStyleCnt="0"/>
      <dgm:spPr/>
      <dgm:t>
        <a:bodyPr/>
        <a:lstStyle/>
        <a:p>
          <a:endParaRPr lang="es-MX"/>
        </a:p>
      </dgm:t>
    </dgm:pt>
    <dgm:pt modelId="{DAC1683E-F781-4EF7-B8C3-A122F208DFF9}" type="pres">
      <dgm:prSet presAssocID="{2CAF6E02-A68A-4E98-BCAD-68A12D0C2FAB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CDB7323E-B5C6-4F06-8DE3-7B73D0D0468F}" type="pres">
      <dgm:prSet presAssocID="{827E58A8-AB12-4F88-A53A-D96C33E49983}" presName="text_3" presStyleLbl="node1" presStyleIdx="2" presStyleCnt="4" custScaleY="115491" custLinFactNeighborY="59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62247A-2DA9-4334-B7D2-9D99E401842A}" type="pres">
      <dgm:prSet presAssocID="{827E58A8-AB12-4F88-A53A-D96C33E49983}" presName="accent_3" presStyleCnt="0"/>
      <dgm:spPr/>
      <dgm:t>
        <a:bodyPr/>
        <a:lstStyle/>
        <a:p>
          <a:endParaRPr lang="es-MX"/>
        </a:p>
      </dgm:t>
    </dgm:pt>
    <dgm:pt modelId="{339FB2EE-599E-4B2B-8E3B-3CB763BFE2D7}" type="pres">
      <dgm:prSet presAssocID="{827E58A8-AB12-4F88-A53A-D96C33E49983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AB0A1176-90A7-4960-9626-094193518804}" type="pres">
      <dgm:prSet presAssocID="{20ED47A6-A40B-4261-9ADE-EA1524206DD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32FDB-1875-4F46-BF77-BD09FAA8BA98}" type="pres">
      <dgm:prSet presAssocID="{20ED47A6-A40B-4261-9ADE-EA1524206DD0}" presName="accent_4" presStyleCnt="0"/>
      <dgm:spPr/>
      <dgm:t>
        <a:bodyPr/>
        <a:lstStyle/>
        <a:p>
          <a:endParaRPr lang="es-MX"/>
        </a:p>
      </dgm:t>
    </dgm:pt>
    <dgm:pt modelId="{D8624268-67D6-4099-9BD3-8C099BD13640}" type="pres">
      <dgm:prSet presAssocID="{20ED47A6-A40B-4261-9ADE-EA1524206DD0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1B061D24-BD23-41B7-9154-7C73F9DDC386}" type="presOf" srcId="{CE1FC694-C2BD-4FD8-9C52-F0FF2AE7DB62}" destId="{8428A9EF-ADA2-45D1-B3F4-83F32D4E476E}" srcOrd="0" destOrd="0" presId="urn:microsoft.com/office/officeart/2008/layout/VerticalCurvedList"/>
    <dgm:cxn modelId="{188C10BD-2108-45AF-A626-EFD8958D2763}" type="presOf" srcId="{9A2655C2-433C-4853-B196-2B9E037E81A4}" destId="{1D3A3F88-DA0B-4929-9BC7-D16F01333AF6}" srcOrd="0" destOrd="0" presId="urn:microsoft.com/office/officeart/2008/layout/VerticalCurvedList"/>
    <dgm:cxn modelId="{0A809458-C9B9-4184-8DE2-8AEC4FF3EE2E}" type="presOf" srcId="{827E58A8-AB12-4F88-A53A-D96C33E49983}" destId="{CDB7323E-B5C6-4F06-8DE3-7B73D0D0468F}" srcOrd="0" destOrd="0" presId="urn:microsoft.com/office/officeart/2008/layout/VerticalCurvedList"/>
    <dgm:cxn modelId="{24B9E492-56E0-4323-AFAD-42FB76E04E45}" type="presOf" srcId="{2CAF6E02-A68A-4E98-BCAD-68A12D0C2FAB}" destId="{1476EC38-8EFF-4706-A112-45C508C3AFE2}" srcOrd="0" destOrd="0" presId="urn:microsoft.com/office/officeart/2008/layout/VerticalCurvedList"/>
    <dgm:cxn modelId="{D3019716-D822-4AE5-9F97-C9542CF15C1A}" srcId="{C3CC97F2-0902-481A-A7DB-C7494A67546E}" destId="{CE1FC694-C2BD-4FD8-9C52-F0FF2AE7DB62}" srcOrd="0" destOrd="0" parTransId="{3A73C8A4-BF7E-416A-9549-C88D0E445049}" sibTransId="{9A2655C2-433C-4853-B196-2B9E037E81A4}"/>
    <dgm:cxn modelId="{FD99BAA7-2E9A-4536-8E6D-58B229F62CD4}" srcId="{C3CC97F2-0902-481A-A7DB-C7494A67546E}" destId="{20ED47A6-A40B-4261-9ADE-EA1524206DD0}" srcOrd="3" destOrd="0" parTransId="{DDF677A6-6458-4DED-9FA3-1B8461BA7002}" sibTransId="{FE78AF2E-FD69-4F4C-A481-ECB0E38A45F5}"/>
    <dgm:cxn modelId="{F9577127-77AF-4825-995F-50FA0A706B4E}" srcId="{C3CC97F2-0902-481A-A7DB-C7494A67546E}" destId="{2CAF6E02-A68A-4E98-BCAD-68A12D0C2FAB}" srcOrd="1" destOrd="0" parTransId="{5A4D9E21-395B-4471-9A03-9FAA8279ED70}" sibTransId="{6D8C5F76-E8D9-4B01-96DA-9D88D382BAE4}"/>
    <dgm:cxn modelId="{34D30575-11C8-4489-B29C-74E2E79B3A7A}" srcId="{C3CC97F2-0902-481A-A7DB-C7494A67546E}" destId="{827E58A8-AB12-4F88-A53A-D96C33E49983}" srcOrd="2" destOrd="0" parTransId="{2121E289-E86B-4946-89D5-69E3553E127B}" sibTransId="{27A59E03-83EA-447B-AD57-8BA33E213BD3}"/>
    <dgm:cxn modelId="{67A08438-510C-4CC1-8ECE-82D43877A1CB}" type="presOf" srcId="{C3CC97F2-0902-481A-A7DB-C7494A67546E}" destId="{2B058102-E8DF-4E9D-8AE6-6478B1767CAB}" srcOrd="0" destOrd="0" presId="urn:microsoft.com/office/officeart/2008/layout/VerticalCurvedList"/>
    <dgm:cxn modelId="{9D24F7B7-67D2-41E3-8BE6-3A69455E25C7}" type="presOf" srcId="{20ED47A6-A40B-4261-9ADE-EA1524206DD0}" destId="{AB0A1176-90A7-4960-9626-094193518804}" srcOrd="0" destOrd="0" presId="urn:microsoft.com/office/officeart/2008/layout/VerticalCurvedList"/>
    <dgm:cxn modelId="{9884B755-0F5A-48AB-A5B1-FE76F73BA6AB}" type="presParOf" srcId="{2B058102-E8DF-4E9D-8AE6-6478B1767CAB}" destId="{BB33825A-04BC-4875-93B9-33BF32C19919}" srcOrd="0" destOrd="0" presId="urn:microsoft.com/office/officeart/2008/layout/VerticalCurvedList"/>
    <dgm:cxn modelId="{FCBAE0D4-D562-4610-8286-82331E614963}" type="presParOf" srcId="{BB33825A-04BC-4875-93B9-33BF32C19919}" destId="{9A58FBB3-1747-402E-B24B-E98CA442B618}" srcOrd="0" destOrd="0" presId="urn:microsoft.com/office/officeart/2008/layout/VerticalCurvedList"/>
    <dgm:cxn modelId="{220AB982-E222-43F8-801E-1552AA2CE7B7}" type="presParOf" srcId="{9A58FBB3-1747-402E-B24B-E98CA442B618}" destId="{1D2EC6F2-B6CE-4DEC-96BA-93D7D3AF706F}" srcOrd="0" destOrd="0" presId="urn:microsoft.com/office/officeart/2008/layout/VerticalCurvedList"/>
    <dgm:cxn modelId="{A4EB8B71-4619-4E74-A4BA-745163CE30D5}" type="presParOf" srcId="{9A58FBB3-1747-402E-B24B-E98CA442B618}" destId="{1D3A3F88-DA0B-4929-9BC7-D16F01333AF6}" srcOrd="1" destOrd="0" presId="urn:microsoft.com/office/officeart/2008/layout/VerticalCurvedList"/>
    <dgm:cxn modelId="{A4E0420F-4DE1-49A6-920A-80F472EA0B13}" type="presParOf" srcId="{9A58FBB3-1747-402E-B24B-E98CA442B618}" destId="{93E1FBDB-EF11-41D2-BDAC-00892C7421A3}" srcOrd="2" destOrd="0" presId="urn:microsoft.com/office/officeart/2008/layout/VerticalCurvedList"/>
    <dgm:cxn modelId="{A70D569E-75A4-41D5-92B0-AA0A0EFFBFDF}" type="presParOf" srcId="{9A58FBB3-1747-402E-B24B-E98CA442B618}" destId="{860E1F90-DD5F-4AD8-BE7F-1BAC5D2EB433}" srcOrd="3" destOrd="0" presId="urn:microsoft.com/office/officeart/2008/layout/VerticalCurvedList"/>
    <dgm:cxn modelId="{30A163E8-631F-4B6B-8489-0CFDA2298571}" type="presParOf" srcId="{BB33825A-04BC-4875-93B9-33BF32C19919}" destId="{8428A9EF-ADA2-45D1-B3F4-83F32D4E476E}" srcOrd="1" destOrd="0" presId="urn:microsoft.com/office/officeart/2008/layout/VerticalCurvedList"/>
    <dgm:cxn modelId="{5485F4D1-6BE7-4A46-9587-9284785387D5}" type="presParOf" srcId="{BB33825A-04BC-4875-93B9-33BF32C19919}" destId="{3ADA35A5-1772-4815-9102-5CF4E0E36B1C}" srcOrd="2" destOrd="0" presId="urn:microsoft.com/office/officeart/2008/layout/VerticalCurvedList"/>
    <dgm:cxn modelId="{E982D74F-E641-4D72-ADD0-64331BF8BF29}" type="presParOf" srcId="{3ADA35A5-1772-4815-9102-5CF4E0E36B1C}" destId="{7060ABB0-A680-4A12-AB6C-C8A0A6A1D806}" srcOrd="0" destOrd="0" presId="urn:microsoft.com/office/officeart/2008/layout/VerticalCurvedList"/>
    <dgm:cxn modelId="{5FA5BBB0-7D6C-43E8-AF9A-5AC44249E163}" type="presParOf" srcId="{BB33825A-04BC-4875-93B9-33BF32C19919}" destId="{1476EC38-8EFF-4706-A112-45C508C3AFE2}" srcOrd="3" destOrd="0" presId="urn:microsoft.com/office/officeart/2008/layout/VerticalCurvedList"/>
    <dgm:cxn modelId="{89911C5A-62C5-454F-8657-862B2B2D677E}" type="presParOf" srcId="{BB33825A-04BC-4875-93B9-33BF32C19919}" destId="{DF7FD2D9-195A-49D9-AE21-387648F6ABB7}" srcOrd="4" destOrd="0" presId="urn:microsoft.com/office/officeart/2008/layout/VerticalCurvedList"/>
    <dgm:cxn modelId="{16C78A73-D5CE-4279-BB6C-993AF4E822CE}" type="presParOf" srcId="{DF7FD2D9-195A-49D9-AE21-387648F6ABB7}" destId="{DAC1683E-F781-4EF7-B8C3-A122F208DFF9}" srcOrd="0" destOrd="0" presId="urn:microsoft.com/office/officeart/2008/layout/VerticalCurvedList"/>
    <dgm:cxn modelId="{8E8D6166-826E-4A7F-A811-CBBF58F822B9}" type="presParOf" srcId="{BB33825A-04BC-4875-93B9-33BF32C19919}" destId="{CDB7323E-B5C6-4F06-8DE3-7B73D0D0468F}" srcOrd="5" destOrd="0" presId="urn:microsoft.com/office/officeart/2008/layout/VerticalCurvedList"/>
    <dgm:cxn modelId="{585EFA3F-DE91-46ED-B38D-9E14ACFD4F30}" type="presParOf" srcId="{BB33825A-04BC-4875-93B9-33BF32C19919}" destId="{6D62247A-2DA9-4334-B7D2-9D99E401842A}" srcOrd="6" destOrd="0" presId="urn:microsoft.com/office/officeart/2008/layout/VerticalCurvedList"/>
    <dgm:cxn modelId="{FB91E6F6-7EFD-4FE9-9F2C-5B928A1A97C0}" type="presParOf" srcId="{6D62247A-2DA9-4334-B7D2-9D99E401842A}" destId="{339FB2EE-599E-4B2B-8E3B-3CB763BFE2D7}" srcOrd="0" destOrd="0" presId="urn:microsoft.com/office/officeart/2008/layout/VerticalCurvedList"/>
    <dgm:cxn modelId="{EE6D3D13-8EB5-4FCC-BBF5-80D9E2F03AD0}" type="presParOf" srcId="{BB33825A-04BC-4875-93B9-33BF32C19919}" destId="{AB0A1176-90A7-4960-9626-094193518804}" srcOrd="7" destOrd="0" presId="urn:microsoft.com/office/officeart/2008/layout/VerticalCurvedList"/>
    <dgm:cxn modelId="{6B9898D8-9248-42B5-80FD-8EBA87D5EB2E}" type="presParOf" srcId="{BB33825A-04BC-4875-93B9-33BF32C19919}" destId="{0CE32FDB-1875-4F46-BF77-BD09FAA8BA98}" srcOrd="8" destOrd="0" presId="urn:microsoft.com/office/officeart/2008/layout/VerticalCurvedList"/>
    <dgm:cxn modelId="{A563B92D-F2EE-4697-B483-64AF57BA73B8}" type="presParOf" srcId="{0CE32FDB-1875-4F46-BF77-BD09FAA8BA98}" destId="{D8624268-67D6-4099-9BD3-8C099BD136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836E55-3AC2-45A9-B6A2-773842FDC01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1D43A421-D3E4-48EB-A5C9-64C3AFB23611}">
      <dgm:prSet phldrT="[Texto]" phldr="1" custT="1"/>
      <dgm:spPr/>
      <dgm:t>
        <a:bodyPr/>
        <a:lstStyle/>
        <a:p>
          <a:endParaRPr lang="es-MX" sz="2400"/>
        </a:p>
      </dgm:t>
    </dgm:pt>
    <dgm:pt modelId="{95F9127B-2C35-4439-BF71-6E50655D9DAA}" type="parTrans" cxnId="{2636CFFA-93D3-4CAF-9DFE-04E6CACF4B9F}">
      <dgm:prSet/>
      <dgm:spPr/>
      <dgm:t>
        <a:bodyPr/>
        <a:lstStyle/>
        <a:p>
          <a:endParaRPr lang="es-MX" sz="2000"/>
        </a:p>
      </dgm:t>
    </dgm:pt>
    <dgm:pt modelId="{ABF16F7C-8B11-41CB-9F8D-0A57425C86BE}" type="sibTrans" cxnId="{2636CFFA-93D3-4CAF-9DFE-04E6CACF4B9F}">
      <dgm:prSet/>
      <dgm:spPr/>
      <dgm:t>
        <a:bodyPr/>
        <a:lstStyle/>
        <a:p>
          <a:endParaRPr lang="es-MX" sz="2000"/>
        </a:p>
      </dgm:t>
    </dgm:pt>
    <dgm:pt modelId="{6B6495F9-5C15-4C4C-8790-4A7A4F0B14B8}">
      <dgm:prSet phldrT="[Texto]" custT="1"/>
      <dgm:spPr/>
      <dgm:t>
        <a:bodyPr/>
        <a:lstStyle/>
        <a:p>
          <a:r>
            <a:rPr lang="es-MX" sz="2800" b="1" dirty="0" smtClean="0"/>
            <a:t>ISSAI 5130</a:t>
          </a:r>
          <a:endParaRPr lang="es-MX" sz="2800" b="1" dirty="0"/>
        </a:p>
      </dgm:t>
    </dgm:pt>
    <dgm:pt modelId="{BFE3D5D3-7FB0-4EF4-A198-6FC010133A78}" type="parTrans" cxnId="{B823CDBD-AB5D-4FC4-A3AA-DEA94E3D525C}">
      <dgm:prSet/>
      <dgm:spPr/>
      <dgm:t>
        <a:bodyPr/>
        <a:lstStyle/>
        <a:p>
          <a:endParaRPr lang="es-MX" sz="2000"/>
        </a:p>
      </dgm:t>
    </dgm:pt>
    <dgm:pt modelId="{B398761E-A189-4BE4-8EA2-FBAB243FDDEE}" type="sibTrans" cxnId="{B823CDBD-AB5D-4FC4-A3AA-DEA94E3D525C}">
      <dgm:prSet/>
      <dgm:spPr/>
      <dgm:t>
        <a:bodyPr/>
        <a:lstStyle/>
        <a:p>
          <a:endParaRPr lang="es-MX" sz="2000"/>
        </a:p>
      </dgm:t>
    </dgm:pt>
    <dgm:pt modelId="{C38EA26F-9252-4CB7-83E6-2D57883D4F7E}">
      <dgm:prSet phldrT="[Texto]" phldr="1" custT="1"/>
      <dgm:spPr/>
      <dgm:t>
        <a:bodyPr/>
        <a:lstStyle/>
        <a:p>
          <a:endParaRPr lang="es-MX" sz="2400"/>
        </a:p>
      </dgm:t>
    </dgm:pt>
    <dgm:pt modelId="{855C1E7E-457E-4A45-8B43-7EADB5EEDAFB}" type="parTrans" cxnId="{BFECBD92-E0C8-41B4-8D9D-CE12BCF6DA26}">
      <dgm:prSet/>
      <dgm:spPr/>
      <dgm:t>
        <a:bodyPr/>
        <a:lstStyle/>
        <a:p>
          <a:endParaRPr lang="es-MX" sz="2000"/>
        </a:p>
      </dgm:t>
    </dgm:pt>
    <dgm:pt modelId="{2EE63205-5596-4D26-93F3-776EA94BFB61}" type="sibTrans" cxnId="{BFECBD92-E0C8-41B4-8D9D-CE12BCF6DA26}">
      <dgm:prSet/>
      <dgm:spPr/>
      <dgm:t>
        <a:bodyPr/>
        <a:lstStyle/>
        <a:p>
          <a:endParaRPr lang="es-MX" sz="2000"/>
        </a:p>
      </dgm:t>
    </dgm:pt>
    <dgm:pt modelId="{68BC4CCC-6E78-48C5-A70F-DB39CF469628}">
      <dgm:prSet phldrT="[Texto]" custT="1"/>
      <dgm:spPr/>
      <dgm:t>
        <a:bodyPr/>
        <a:lstStyle/>
        <a:p>
          <a:r>
            <a:rPr lang="en-US" sz="2600" dirty="0" smtClean="0"/>
            <a:t>Selected audit subjects need to offer added </a:t>
          </a:r>
          <a:r>
            <a:rPr lang="en-US" sz="2600" b="1" dirty="0" smtClean="0"/>
            <a:t>value to the institutional work </a:t>
          </a:r>
          <a:r>
            <a:rPr lang="en-US" sz="2600" dirty="0" smtClean="0"/>
            <a:t>of SAIs</a:t>
          </a:r>
          <a:endParaRPr lang="es-MX" sz="2600" dirty="0"/>
        </a:p>
      </dgm:t>
    </dgm:pt>
    <dgm:pt modelId="{74C35813-A081-4AB0-8917-A360A34736C0}" type="parTrans" cxnId="{6056D367-F79A-4F9E-A656-6833BCDB3BB4}">
      <dgm:prSet/>
      <dgm:spPr/>
      <dgm:t>
        <a:bodyPr/>
        <a:lstStyle/>
        <a:p>
          <a:endParaRPr lang="es-MX" sz="2000"/>
        </a:p>
      </dgm:t>
    </dgm:pt>
    <dgm:pt modelId="{BC22B693-9B5A-486D-A1E5-6E165837B604}" type="sibTrans" cxnId="{6056D367-F79A-4F9E-A656-6833BCDB3BB4}">
      <dgm:prSet/>
      <dgm:spPr/>
      <dgm:t>
        <a:bodyPr/>
        <a:lstStyle/>
        <a:p>
          <a:endParaRPr lang="es-MX" sz="2000"/>
        </a:p>
      </dgm:t>
    </dgm:pt>
    <dgm:pt modelId="{52D02EB3-4154-4753-BCD2-EE9685123AB5}">
      <dgm:prSet phldrT="[Texto]" phldr="1" custT="1"/>
      <dgm:spPr/>
      <dgm:t>
        <a:bodyPr/>
        <a:lstStyle/>
        <a:p>
          <a:endParaRPr lang="es-MX" sz="2400"/>
        </a:p>
      </dgm:t>
    </dgm:pt>
    <dgm:pt modelId="{6EB75646-5031-4FC9-89EC-E3E9E5834A5F}" type="parTrans" cxnId="{5BEA12CC-04F6-44B7-8CBF-3616C8344575}">
      <dgm:prSet/>
      <dgm:spPr/>
      <dgm:t>
        <a:bodyPr/>
        <a:lstStyle/>
        <a:p>
          <a:endParaRPr lang="es-MX" sz="2000"/>
        </a:p>
      </dgm:t>
    </dgm:pt>
    <dgm:pt modelId="{6FF8BBDA-33AF-44F7-B42D-419B00903696}" type="sibTrans" cxnId="{5BEA12CC-04F6-44B7-8CBF-3616C8344575}">
      <dgm:prSet/>
      <dgm:spPr/>
      <dgm:t>
        <a:bodyPr/>
        <a:lstStyle/>
        <a:p>
          <a:endParaRPr lang="es-MX" sz="2000"/>
        </a:p>
      </dgm:t>
    </dgm:pt>
    <dgm:pt modelId="{81899F83-1C8A-4E46-9B93-E6EDC7E5B4B3}">
      <dgm:prSet phldrT="[Texto]" custT="1"/>
      <dgm:spPr/>
      <dgm:t>
        <a:bodyPr/>
        <a:lstStyle/>
        <a:p>
          <a:r>
            <a:rPr lang="en-US" sz="2800" dirty="0" smtClean="0"/>
            <a:t>Audit selection through a </a:t>
          </a:r>
          <a:r>
            <a:rPr lang="en-US" sz="2800" b="1" dirty="0" smtClean="0"/>
            <a:t>risk assessment</a:t>
          </a:r>
          <a:endParaRPr lang="es-MX" sz="2800" b="1" dirty="0"/>
        </a:p>
      </dgm:t>
    </dgm:pt>
    <dgm:pt modelId="{EA3B899D-94C4-47F5-B37D-77B2AD8CED94}" type="parTrans" cxnId="{396A54C6-1FDE-4116-A1EA-9F71E4967E8A}">
      <dgm:prSet/>
      <dgm:spPr/>
      <dgm:t>
        <a:bodyPr/>
        <a:lstStyle/>
        <a:p>
          <a:endParaRPr lang="es-MX" sz="2000"/>
        </a:p>
      </dgm:t>
    </dgm:pt>
    <dgm:pt modelId="{2F357D0F-EEBD-45B7-A2FB-14075FCE8A62}" type="sibTrans" cxnId="{396A54C6-1FDE-4116-A1EA-9F71E4967E8A}">
      <dgm:prSet/>
      <dgm:spPr/>
      <dgm:t>
        <a:bodyPr/>
        <a:lstStyle/>
        <a:p>
          <a:endParaRPr lang="es-MX" sz="2000"/>
        </a:p>
      </dgm:t>
    </dgm:pt>
    <dgm:pt modelId="{17F48674-63FB-4135-986D-0423FCB793C2}" type="pres">
      <dgm:prSet presAssocID="{E4836E55-3AC2-45A9-B6A2-773842FDC01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8E747CC-597A-4A53-BC1D-AC80F9FC829C}" type="pres">
      <dgm:prSet presAssocID="{1D43A421-D3E4-48EB-A5C9-64C3AFB2361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7DEDDE-962D-453D-A1E5-28B7C8F5D7EC}" type="pres">
      <dgm:prSet presAssocID="{1D43A421-D3E4-48EB-A5C9-64C3AFB2361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92CC56-18D9-4C04-80FB-A4F411262692}" type="pres">
      <dgm:prSet presAssocID="{C38EA26F-9252-4CB7-83E6-2D57883D4F7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559CF4-596F-41FC-B394-6DC457B0E216}" type="pres">
      <dgm:prSet presAssocID="{C38EA26F-9252-4CB7-83E6-2D57883D4F7E}" presName="childText2" presStyleLbl="solidAlignAcc1" presStyleIdx="1" presStyleCnt="3" custScaleY="101939" custLinFactNeighborY="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CB66C5-F31A-4594-874E-E8B83DD1F66B}" type="pres">
      <dgm:prSet presAssocID="{52D02EB3-4154-4753-BCD2-EE9685123AB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784889-9A5F-4F67-A66B-E39D8B4DDC79}" type="pres">
      <dgm:prSet presAssocID="{52D02EB3-4154-4753-BCD2-EE9685123AB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6A54C6-1FDE-4116-A1EA-9F71E4967E8A}" srcId="{52D02EB3-4154-4753-BCD2-EE9685123AB5}" destId="{81899F83-1C8A-4E46-9B93-E6EDC7E5B4B3}" srcOrd="0" destOrd="0" parTransId="{EA3B899D-94C4-47F5-B37D-77B2AD8CED94}" sibTransId="{2F357D0F-EEBD-45B7-A2FB-14075FCE8A62}"/>
    <dgm:cxn modelId="{B823CDBD-AB5D-4FC4-A3AA-DEA94E3D525C}" srcId="{1D43A421-D3E4-48EB-A5C9-64C3AFB23611}" destId="{6B6495F9-5C15-4C4C-8790-4A7A4F0B14B8}" srcOrd="0" destOrd="0" parTransId="{BFE3D5D3-7FB0-4EF4-A198-6FC010133A78}" sibTransId="{B398761E-A189-4BE4-8EA2-FBAB243FDDEE}"/>
    <dgm:cxn modelId="{9ED2CA78-20A4-4340-8A49-65A0A57A3ADA}" type="presOf" srcId="{C38EA26F-9252-4CB7-83E6-2D57883D4F7E}" destId="{1692CC56-18D9-4C04-80FB-A4F411262692}" srcOrd="0" destOrd="0" presId="urn:microsoft.com/office/officeart/2009/3/layout/IncreasingArrowsProcess"/>
    <dgm:cxn modelId="{5BEA12CC-04F6-44B7-8CBF-3616C8344575}" srcId="{E4836E55-3AC2-45A9-B6A2-773842FDC016}" destId="{52D02EB3-4154-4753-BCD2-EE9685123AB5}" srcOrd="2" destOrd="0" parTransId="{6EB75646-5031-4FC9-89EC-E3E9E5834A5F}" sibTransId="{6FF8BBDA-33AF-44F7-B42D-419B00903696}"/>
    <dgm:cxn modelId="{8003CC6D-5618-4EC8-A7A4-D44B79C7ED2C}" type="presOf" srcId="{68BC4CCC-6E78-48C5-A70F-DB39CF469628}" destId="{84559CF4-596F-41FC-B394-6DC457B0E216}" srcOrd="0" destOrd="0" presId="urn:microsoft.com/office/officeart/2009/3/layout/IncreasingArrowsProcess"/>
    <dgm:cxn modelId="{47593CEC-D1C4-4CDD-BEDA-10971488A7DA}" type="presOf" srcId="{1D43A421-D3E4-48EB-A5C9-64C3AFB23611}" destId="{28E747CC-597A-4A53-BC1D-AC80F9FC829C}" srcOrd="0" destOrd="0" presId="urn:microsoft.com/office/officeart/2009/3/layout/IncreasingArrowsProcess"/>
    <dgm:cxn modelId="{6056D367-F79A-4F9E-A656-6833BCDB3BB4}" srcId="{C38EA26F-9252-4CB7-83E6-2D57883D4F7E}" destId="{68BC4CCC-6E78-48C5-A70F-DB39CF469628}" srcOrd="0" destOrd="0" parTransId="{74C35813-A081-4AB0-8917-A360A34736C0}" sibTransId="{BC22B693-9B5A-486D-A1E5-6E165837B604}"/>
    <dgm:cxn modelId="{C778F6D3-BE22-46BC-B871-A80CCD390CCF}" type="presOf" srcId="{52D02EB3-4154-4753-BCD2-EE9685123AB5}" destId="{21CB66C5-F31A-4594-874E-E8B83DD1F66B}" srcOrd="0" destOrd="0" presId="urn:microsoft.com/office/officeart/2009/3/layout/IncreasingArrowsProcess"/>
    <dgm:cxn modelId="{BFECBD92-E0C8-41B4-8D9D-CE12BCF6DA26}" srcId="{E4836E55-3AC2-45A9-B6A2-773842FDC016}" destId="{C38EA26F-9252-4CB7-83E6-2D57883D4F7E}" srcOrd="1" destOrd="0" parTransId="{855C1E7E-457E-4A45-8B43-7EADB5EEDAFB}" sibTransId="{2EE63205-5596-4D26-93F3-776EA94BFB61}"/>
    <dgm:cxn modelId="{2636CFFA-93D3-4CAF-9DFE-04E6CACF4B9F}" srcId="{E4836E55-3AC2-45A9-B6A2-773842FDC016}" destId="{1D43A421-D3E4-48EB-A5C9-64C3AFB23611}" srcOrd="0" destOrd="0" parTransId="{95F9127B-2C35-4439-BF71-6E50655D9DAA}" sibTransId="{ABF16F7C-8B11-41CB-9F8D-0A57425C86BE}"/>
    <dgm:cxn modelId="{02872440-C771-4F44-B338-05866200AF2C}" type="presOf" srcId="{E4836E55-3AC2-45A9-B6A2-773842FDC016}" destId="{17F48674-63FB-4135-986D-0423FCB793C2}" srcOrd="0" destOrd="0" presId="urn:microsoft.com/office/officeart/2009/3/layout/IncreasingArrowsProcess"/>
    <dgm:cxn modelId="{D105C2C6-CB02-46DA-AAF2-5F4D647E5BB4}" type="presOf" srcId="{6B6495F9-5C15-4C4C-8790-4A7A4F0B14B8}" destId="{FA7DEDDE-962D-453D-A1E5-28B7C8F5D7EC}" srcOrd="0" destOrd="0" presId="urn:microsoft.com/office/officeart/2009/3/layout/IncreasingArrowsProcess"/>
    <dgm:cxn modelId="{28866B24-4E82-4A4F-A716-F56BD199460E}" type="presOf" srcId="{81899F83-1C8A-4E46-9B93-E6EDC7E5B4B3}" destId="{12784889-9A5F-4F67-A66B-E39D8B4DDC79}" srcOrd="0" destOrd="0" presId="urn:microsoft.com/office/officeart/2009/3/layout/IncreasingArrowsProcess"/>
    <dgm:cxn modelId="{EAB9B089-754B-4756-A4C5-43F256DC3728}" type="presParOf" srcId="{17F48674-63FB-4135-986D-0423FCB793C2}" destId="{28E747CC-597A-4A53-BC1D-AC80F9FC829C}" srcOrd="0" destOrd="0" presId="urn:microsoft.com/office/officeart/2009/3/layout/IncreasingArrowsProcess"/>
    <dgm:cxn modelId="{844F155D-ADF3-4A28-B5A2-979714260B44}" type="presParOf" srcId="{17F48674-63FB-4135-986D-0423FCB793C2}" destId="{FA7DEDDE-962D-453D-A1E5-28B7C8F5D7EC}" srcOrd="1" destOrd="0" presId="urn:microsoft.com/office/officeart/2009/3/layout/IncreasingArrowsProcess"/>
    <dgm:cxn modelId="{9CCB9FDB-9957-4222-A389-97FBA0A7BF4F}" type="presParOf" srcId="{17F48674-63FB-4135-986D-0423FCB793C2}" destId="{1692CC56-18D9-4C04-80FB-A4F411262692}" srcOrd="2" destOrd="0" presId="urn:microsoft.com/office/officeart/2009/3/layout/IncreasingArrowsProcess"/>
    <dgm:cxn modelId="{B850368B-129B-41BD-943D-B926CCCBCCAD}" type="presParOf" srcId="{17F48674-63FB-4135-986D-0423FCB793C2}" destId="{84559CF4-596F-41FC-B394-6DC457B0E216}" srcOrd="3" destOrd="0" presId="urn:microsoft.com/office/officeart/2009/3/layout/IncreasingArrowsProcess"/>
    <dgm:cxn modelId="{1BC7830B-93F4-4C93-B212-3A83286A4911}" type="presParOf" srcId="{17F48674-63FB-4135-986D-0423FCB793C2}" destId="{21CB66C5-F31A-4594-874E-E8B83DD1F66B}" srcOrd="4" destOrd="0" presId="urn:microsoft.com/office/officeart/2009/3/layout/IncreasingArrowsProcess"/>
    <dgm:cxn modelId="{402A5228-7FC9-4ED8-A102-6579446FDA3D}" type="presParOf" srcId="{17F48674-63FB-4135-986D-0423FCB793C2}" destId="{12784889-9A5F-4F67-A66B-E39D8B4DDC7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86CADA-C513-49CE-B542-65089DE2FB51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9C4D682-1344-47A0-BC0F-72279A2784F2}">
      <dgm:prSet phldrT="[Texto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Identifying the </a:t>
          </a:r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audit universe</a:t>
          </a:r>
          <a:endParaRPr lang="en-US" sz="20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C9652-A00E-4EEF-854B-D303008B91A3}" type="parTrans" cxnId="{D64A13A0-9975-4207-AB67-295A8BA27021}">
      <dgm:prSet/>
      <dgm:spPr/>
      <dgm:t>
        <a:bodyPr/>
        <a:lstStyle/>
        <a:p>
          <a:endParaRPr lang="en-US" sz="2400" b="0" noProof="0" dirty="0"/>
        </a:p>
      </dgm:t>
    </dgm:pt>
    <dgm:pt modelId="{885C9F46-24C3-4FAA-B51A-0DB051D51274}" type="sibTrans" cxnId="{D64A13A0-9975-4207-AB67-295A8BA27021}">
      <dgm:prSet/>
      <dgm:spPr/>
      <dgm:t>
        <a:bodyPr/>
        <a:lstStyle/>
        <a:p>
          <a:endParaRPr lang="en-US" sz="2400" b="0" noProof="0" dirty="0"/>
        </a:p>
      </dgm:t>
    </dgm:pt>
    <dgm:pt modelId="{C2280DF4-1FFD-4FDA-BF6E-C9B67178325A}">
      <dgm:prSet phldrT="[Texto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Establishing the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scale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to be allocated to the variables included in the risk function</a:t>
          </a:r>
          <a:endParaRPr lang="en-US" sz="20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DB303-3A1B-4A46-8A01-F320B9E9B6BF}" type="parTrans" cxnId="{99E8F65A-B799-4D78-B876-9F765DCE104B}">
      <dgm:prSet/>
      <dgm:spPr/>
      <dgm:t>
        <a:bodyPr/>
        <a:lstStyle/>
        <a:p>
          <a:endParaRPr lang="en-US" sz="2400" b="0" noProof="0" dirty="0"/>
        </a:p>
      </dgm:t>
    </dgm:pt>
    <dgm:pt modelId="{BFABBDF2-9E74-46E8-89A4-74AF9570F1B2}" type="sibTrans" cxnId="{99E8F65A-B799-4D78-B876-9F765DCE104B}">
      <dgm:prSet/>
      <dgm:spPr/>
      <dgm:t>
        <a:bodyPr/>
        <a:lstStyle/>
        <a:p>
          <a:endParaRPr lang="en-US" sz="2400" b="0" noProof="0" dirty="0"/>
        </a:p>
      </dgm:t>
    </dgm:pt>
    <dgm:pt modelId="{533912D6-1C51-4674-BE84-9F5A85022DB2}">
      <dgm:prSet phldrT="[Texto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Calculating the </a:t>
          </a:r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risk level </a:t>
          </a:r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for each auditable subject</a:t>
          </a:r>
          <a:endParaRPr lang="en-US" sz="20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5D794-EDF9-42F2-A263-609181F68C4E}" type="parTrans" cxnId="{1C5122A2-9462-4E83-A44F-C49BB655E49E}">
      <dgm:prSet/>
      <dgm:spPr/>
      <dgm:t>
        <a:bodyPr/>
        <a:lstStyle/>
        <a:p>
          <a:endParaRPr lang="en-US" sz="2400" b="0" noProof="0" dirty="0"/>
        </a:p>
      </dgm:t>
    </dgm:pt>
    <dgm:pt modelId="{5EBA6AB4-0836-4546-903B-8FD3E03C5FA5}" type="sibTrans" cxnId="{1C5122A2-9462-4E83-A44F-C49BB655E49E}">
      <dgm:prSet/>
      <dgm:spPr/>
      <dgm:t>
        <a:bodyPr/>
        <a:lstStyle/>
        <a:p>
          <a:endParaRPr lang="en-US" sz="2400" b="0" noProof="0" dirty="0"/>
        </a:p>
      </dgm:t>
    </dgm:pt>
    <dgm:pt modelId="{98B19CB4-FED1-4533-8CD7-5C56F01EF2C2}">
      <dgm:prSet phldrT="[Texto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Determining the </a:t>
          </a:r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variable weights</a:t>
          </a:r>
          <a:endParaRPr lang="en-US" sz="20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3601A-DCF6-4C6A-AA56-9E1C7324F4E3}" type="parTrans" cxnId="{749F1E6C-2FD1-490C-829D-0451F40141A1}">
      <dgm:prSet/>
      <dgm:spPr/>
      <dgm:t>
        <a:bodyPr/>
        <a:lstStyle/>
        <a:p>
          <a:endParaRPr lang="en-US" sz="2400" b="0" noProof="0" dirty="0"/>
        </a:p>
      </dgm:t>
    </dgm:pt>
    <dgm:pt modelId="{67D14EBD-AFFE-4667-9709-4C6F8A4D0693}" type="sibTrans" cxnId="{749F1E6C-2FD1-490C-829D-0451F40141A1}">
      <dgm:prSet/>
      <dgm:spPr/>
      <dgm:t>
        <a:bodyPr/>
        <a:lstStyle/>
        <a:p>
          <a:endParaRPr lang="en-US" sz="2400" b="0" noProof="0" dirty="0"/>
        </a:p>
      </dgm:t>
    </dgm:pt>
    <dgm:pt modelId="{297C0B0D-3B5C-49D5-8D37-3439B23C73F4}">
      <dgm:prSet phldrT="[Texto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Carrying out a </a:t>
          </a:r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qualitative assessment </a:t>
          </a:r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to decide what to audit</a:t>
          </a:r>
          <a:endParaRPr lang="en-US" sz="20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7D3AC-A7CC-4D63-A5FC-B85A61B696F4}" type="parTrans" cxnId="{6AFA3753-1CCC-46D3-AC7D-AF07EA4904A6}">
      <dgm:prSet/>
      <dgm:spPr/>
      <dgm:t>
        <a:bodyPr/>
        <a:lstStyle/>
        <a:p>
          <a:endParaRPr lang="en-US" sz="2400"/>
        </a:p>
      </dgm:t>
    </dgm:pt>
    <dgm:pt modelId="{21EB16FC-2C9F-42A4-856C-E7C5A20FC4D5}" type="sibTrans" cxnId="{6AFA3753-1CCC-46D3-AC7D-AF07EA4904A6}">
      <dgm:prSet/>
      <dgm:spPr/>
      <dgm:t>
        <a:bodyPr/>
        <a:lstStyle/>
        <a:p>
          <a:endParaRPr lang="en-US" sz="2400"/>
        </a:p>
      </dgm:t>
    </dgm:pt>
    <dgm:pt modelId="{B8E5EC4D-6246-476C-AA04-0433D211569F}">
      <dgm:prSet phldrT="[Texto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Defining the variables 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that will be included in the risk function</a:t>
          </a:r>
          <a:endParaRPr lang="en-US" sz="20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37677-C5F5-4BAB-A080-0A1603C3B8F2}" type="sibTrans" cxnId="{25BE70EE-4839-4C51-A726-48C482AFEB43}">
      <dgm:prSet/>
      <dgm:spPr/>
      <dgm:t>
        <a:bodyPr/>
        <a:lstStyle/>
        <a:p>
          <a:endParaRPr lang="en-US" sz="2400" b="0" noProof="0" dirty="0"/>
        </a:p>
      </dgm:t>
    </dgm:pt>
    <dgm:pt modelId="{609E64AD-08DC-400D-8689-0BB4905A4AF8}" type="parTrans" cxnId="{25BE70EE-4839-4C51-A726-48C482AFEB43}">
      <dgm:prSet/>
      <dgm:spPr/>
      <dgm:t>
        <a:bodyPr/>
        <a:lstStyle/>
        <a:p>
          <a:endParaRPr lang="en-US" sz="2400" b="0" noProof="0" dirty="0"/>
        </a:p>
      </dgm:t>
    </dgm:pt>
    <dgm:pt modelId="{245A7BB3-7F75-4A0E-B871-44E0825EE9D3}" type="pres">
      <dgm:prSet presAssocID="{1D86CADA-C513-49CE-B542-65089DE2FB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04F463B-EDA1-4E00-96D9-7AAB31220BA1}" type="pres">
      <dgm:prSet presAssocID="{C9C4D682-1344-47A0-BC0F-72279A2784F2}" presName="composite" presStyleCnt="0"/>
      <dgm:spPr/>
    </dgm:pt>
    <dgm:pt modelId="{F55F6D79-CD24-4069-8B2D-6D0F11952347}" type="pres">
      <dgm:prSet presAssocID="{C9C4D682-1344-47A0-BC0F-72279A2784F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46C1ED-32E6-45DA-82D3-C31A0DA2E1BD}" type="pres">
      <dgm:prSet presAssocID="{C9C4D682-1344-47A0-BC0F-72279A2784F2}" presName="rect2" presStyleLbl="fgImgPlace1" presStyleIdx="0" presStyleCnt="6"/>
      <dgm:spPr/>
    </dgm:pt>
    <dgm:pt modelId="{5A6973DB-676F-49B5-B7BC-59FE8B2985BB}" type="pres">
      <dgm:prSet presAssocID="{885C9F46-24C3-4FAA-B51A-0DB051D51274}" presName="sibTrans" presStyleCnt="0"/>
      <dgm:spPr/>
    </dgm:pt>
    <dgm:pt modelId="{4E034D5E-702B-4294-8FEE-576EF7D295D4}" type="pres">
      <dgm:prSet presAssocID="{B8E5EC4D-6246-476C-AA04-0433D211569F}" presName="composite" presStyleCnt="0"/>
      <dgm:spPr/>
    </dgm:pt>
    <dgm:pt modelId="{CAECBFD3-694B-48BC-B93E-3E033CD58C8A}" type="pres">
      <dgm:prSet presAssocID="{B8E5EC4D-6246-476C-AA04-0433D211569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3A37BF-074E-4D62-92B4-70C439F747E3}" type="pres">
      <dgm:prSet presAssocID="{B8E5EC4D-6246-476C-AA04-0433D211569F}" presName="rect2" presStyleLbl="fgImgPlace1" presStyleIdx="1" presStyleCnt="6"/>
      <dgm:spPr/>
    </dgm:pt>
    <dgm:pt modelId="{AA7A0846-B4C2-4A7E-988B-ED393A3A958E}" type="pres">
      <dgm:prSet presAssocID="{3E337677-C5F5-4BAB-A080-0A1603C3B8F2}" presName="sibTrans" presStyleCnt="0"/>
      <dgm:spPr/>
    </dgm:pt>
    <dgm:pt modelId="{8528FD78-9A20-460F-8751-FCE5183A464F}" type="pres">
      <dgm:prSet presAssocID="{98B19CB4-FED1-4533-8CD7-5C56F01EF2C2}" presName="composite" presStyleCnt="0"/>
      <dgm:spPr/>
    </dgm:pt>
    <dgm:pt modelId="{2BE909F3-3C10-4628-8943-2C579E7BB78E}" type="pres">
      <dgm:prSet presAssocID="{98B19CB4-FED1-4533-8CD7-5C56F01EF2C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C7870-2357-4454-9CA2-4034861F9685}" type="pres">
      <dgm:prSet presAssocID="{98B19CB4-FED1-4533-8CD7-5C56F01EF2C2}" presName="rect2" presStyleLbl="fgImgPlace1" presStyleIdx="2" presStyleCnt="6"/>
      <dgm:spPr/>
    </dgm:pt>
    <dgm:pt modelId="{C7EC8881-B787-4CA2-A00C-2D41901857FD}" type="pres">
      <dgm:prSet presAssocID="{67D14EBD-AFFE-4667-9709-4C6F8A4D0693}" presName="sibTrans" presStyleCnt="0"/>
      <dgm:spPr/>
    </dgm:pt>
    <dgm:pt modelId="{44F362AC-2953-4D27-81C6-0171FC0B2136}" type="pres">
      <dgm:prSet presAssocID="{C2280DF4-1FFD-4FDA-BF6E-C9B67178325A}" presName="composite" presStyleCnt="0"/>
      <dgm:spPr/>
    </dgm:pt>
    <dgm:pt modelId="{B21A6B73-0348-406F-91FF-66C58AC1413D}" type="pres">
      <dgm:prSet presAssocID="{C2280DF4-1FFD-4FDA-BF6E-C9B67178325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5BB8FF-EC73-48CB-8572-1B777553595A}" type="pres">
      <dgm:prSet presAssocID="{C2280DF4-1FFD-4FDA-BF6E-C9B67178325A}" presName="rect2" presStyleLbl="fgImgPlace1" presStyleIdx="3" presStyleCnt="6"/>
      <dgm:spPr/>
    </dgm:pt>
    <dgm:pt modelId="{A47610C5-BF43-4D98-A999-EF8D5F99BCD6}" type="pres">
      <dgm:prSet presAssocID="{BFABBDF2-9E74-46E8-89A4-74AF9570F1B2}" presName="sibTrans" presStyleCnt="0"/>
      <dgm:spPr/>
    </dgm:pt>
    <dgm:pt modelId="{49984D30-D08C-46E8-9E17-0B98FC7B3ADE}" type="pres">
      <dgm:prSet presAssocID="{533912D6-1C51-4674-BE84-9F5A85022DB2}" presName="composite" presStyleCnt="0"/>
      <dgm:spPr/>
    </dgm:pt>
    <dgm:pt modelId="{FA2C22A8-3ED0-468C-9248-8ACBAE8BA024}" type="pres">
      <dgm:prSet presAssocID="{533912D6-1C51-4674-BE84-9F5A85022DB2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7AA6B3-C68A-49D6-B135-E432CB2F4709}" type="pres">
      <dgm:prSet presAssocID="{533912D6-1C51-4674-BE84-9F5A85022DB2}" presName="rect2" presStyleLbl="fgImgPlace1" presStyleIdx="4" presStyleCnt="6"/>
      <dgm:spPr/>
    </dgm:pt>
    <dgm:pt modelId="{5ADF8C53-5058-42B2-A36F-5C36103BDE70}" type="pres">
      <dgm:prSet presAssocID="{5EBA6AB4-0836-4546-903B-8FD3E03C5FA5}" presName="sibTrans" presStyleCnt="0"/>
      <dgm:spPr/>
    </dgm:pt>
    <dgm:pt modelId="{D971E6A2-78A8-4F18-9F26-AE7AB8FC50F6}" type="pres">
      <dgm:prSet presAssocID="{297C0B0D-3B5C-49D5-8D37-3439B23C73F4}" presName="composite" presStyleCnt="0"/>
      <dgm:spPr/>
    </dgm:pt>
    <dgm:pt modelId="{DE15724D-9941-4939-8D0C-E0A7FAB09448}" type="pres">
      <dgm:prSet presAssocID="{297C0B0D-3B5C-49D5-8D37-3439B23C73F4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031FA0-3F36-484D-9DD9-F76CB3DCEB3C}" type="pres">
      <dgm:prSet presAssocID="{297C0B0D-3B5C-49D5-8D37-3439B23C73F4}" presName="rect2" presStyleLbl="fgImgPlace1" presStyleIdx="5" presStyleCnt="6"/>
      <dgm:spPr/>
    </dgm:pt>
  </dgm:ptLst>
  <dgm:cxnLst>
    <dgm:cxn modelId="{99E8F65A-B799-4D78-B876-9F765DCE104B}" srcId="{1D86CADA-C513-49CE-B542-65089DE2FB51}" destId="{C2280DF4-1FFD-4FDA-BF6E-C9B67178325A}" srcOrd="3" destOrd="0" parTransId="{C36DB303-3A1B-4A46-8A01-F320B9E9B6BF}" sibTransId="{BFABBDF2-9E74-46E8-89A4-74AF9570F1B2}"/>
    <dgm:cxn modelId="{0AD96FD0-EEB6-4677-AA3F-0518CA29A080}" type="presOf" srcId="{297C0B0D-3B5C-49D5-8D37-3439B23C73F4}" destId="{DE15724D-9941-4939-8D0C-E0A7FAB09448}" srcOrd="0" destOrd="0" presId="urn:microsoft.com/office/officeart/2008/layout/PictureStrips"/>
    <dgm:cxn modelId="{6AFA3753-1CCC-46D3-AC7D-AF07EA4904A6}" srcId="{1D86CADA-C513-49CE-B542-65089DE2FB51}" destId="{297C0B0D-3B5C-49D5-8D37-3439B23C73F4}" srcOrd="5" destOrd="0" parTransId="{3327D3AC-A7CC-4D63-A5FC-B85A61B696F4}" sibTransId="{21EB16FC-2C9F-42A4-856C-E7C5A20FC4D5}"/>
    <dgm:cxn modelId="{360A6C3C-8969-46E2-8FC2-C74349C71D65}" type="presOf" srcId="{533912D6-1C51-4674-BE84-9F5A85022DB2}" destId="{FA2C22A8-3ED0-468C-9248-8ACBAE8BA024}" srcOrd="0" destOrd="0" presId="urn:microsoft.com/office/officeart/2008/layout/PictureStrips"/>
    <dgm:cxn modelId="{D64A13A0-9975-4207-AB67-295A8BA27021}" srcId="{1D86CADA-C513-49CE-B542-65089DE2FB51}" destId="{C9C4D682-1344-47A0-BC0F-72279A2784F2}" srcOrd="0" destOrd="0" parTransId="{49DC9652-A00E-4EEF-854B-D303008B91A3}" sibTransId="{885C9F46-24C3-4FAA-B51A-0DB051D51274}"/>
    <dgm:cxn modelId="{749F1E6C-2FD1-490C-829D-0451F40141A1}" srcId="{1D86CADA-C513-49CE-B542-65089DE2FB51}" destId="{98B19CB4-FED1-4533-8CD7-5C56F01EF2C2}" srcOrd="2" destOrd="0" parTransId="{7E63601A-DCF6-4C6A-AA56-9E1C7324F4E3}" sibTransId="{67D14EBD-AFFE-4667-9709-4C6F8A4D0693}"/>
    <dgm:cxn modelId="{EAD28B5B-4FB0-4C96-8207-F0F4369F3F56}" type="presOf" srcId="{98B19CB4-FED1-4533-8CD7-5C56F01EF2C2}" destId="{2BE909F3-3C10-4628-8943-2C579E7BB78E}" srcOrd="0" destOrd="0" presId="urn:microsoft.com/office/officeart/2008/layout/PictureStrips"/>
    <dgm:cxn modelId="{00E1A315-5B41-40A4-A910-FE457EFC0B4C}" type="presOf" srcId="{B8E5EC4D-6246-476C-AA04-0433D211569F}" destId="{CAECBFD3-694B-48BC-B93E-3E033CD58C8A}" srcOrd="0" destOrd="0" presId="urn:microsoft.com/office/officeart/2008/layout/PictureStrips"/>
    <dgm:cxn modelId="{37273837-A2AF-4B5A-9B99-61F18D1268ED}" type="presOf" srcId="{C2280DF4-1FFD-4FDA-BF6E-C9B67178325A}" destId="{B21A6B73-0348-406F-91FF-66C58AC1413D}" srcOrd="0" destOrd="0" presId="urn:microsoft.com/office/officeart/2008/layout/PictureStrips"/>
    <dgm:cxn modelId="{86CCC621-9AE0-4998-8B71-BBD3E1B0541F}" type="presOf" srcId="{1D86CADA-C513-49CE-B542-65089DE2FB51}" destId="{245A7BB3-7F75-4A0E-B871-44E0825EE9D3}" srcOrd="0" destOrd="0" presId="urn:microsoft.com/office/officeart/2008/layout/PictureStrips"/>
    <dgm:cxn modelId="{FFBFF596-154D-4C8F-BD26-6210060FBC2A}" type="presOf" srcId="{C9C4D682-1344-47A0-BC0F-72279A2784F2}" destId="{F55F6D79-CD24-4069-8B2D-6D0F11952347}" srcOrd="0" destOrd="0" presId="urn:microsoft.com/office/officeart/2008/layout/PictureStrips"/>
    <dgm:cxn modelId="{25BE70EE-4839-4C51-A726-48C482AFEB43}" srcId="{1D86CADA-C513-49CE-B542-65089DE2FB51}" destId="{B8E5EC4D-6246-476C-AA04-0433D211569F}" srcOrd="1" destOrd="0" parTransId="{609E64AD-08DC-400D-8689-0BB4905A4AF8}" sibTransId="{3E337677-C5F5-4BAB-A080-0A1603C3B8F2}"/>
    <dgm:cxn modelId="{1C5122A2-9462-4E83-A44F-C49BB655E49E}" srcId="{1D86CADA-C513-49CE-B542-65089DE2FB51}" destId="{533912D6-1C51-4674-BE84-9F5A85022DB2}" srcOrd="4" destOrd="0" parTransId="{7CE5D794-EDF9-42F2-A263-609181F68C4E}" sibTransId="{5EBA6AB4-0836-4546-903B-8FD3E03C5FA5}"/>
    <dgm:cxn modelId="{AB349D3F-D447-496E-9FDE-644C636717DE}" type="presParOf" srcId="{245A7BB3-7F75-4A0E-B871-44E0825EE9D3}" destId="{604F463B-EDA1-4E00-96D9-7AAB31220BA1}" srcOrd="0" destOrd="0" presId="urn:microsoft.com/office/officeart/2008/layout/PictureStrips"/>
    <dgm:cxn modelId="{42D812BD-D895-46EC-8B3B-89C661AF2D50}" type="presParOf" srcId="{604F463B-EDA1-4E00-96D9-7AAB31220BA1}" destId="{F55F6D79-CD24-4069-8B2D-6D0F11952347}" srcOrd="0" destOrd="0" presId="urn:microsoft.com/office/officeart/2008/layout/PictureStrips"/>
    <dgm:cxn modelId="{E813CF32-A077-4A9E-9C26-246D9D58708D}" type="presParOf" srcId="{604F463B-EDA1-4E00-96D9-7AAB31220BA1}" destId="{D046C1ED-32E6-45DA-82D3-C31A0DA2E1BD}" srcOrd="1" destOrd="0" presId="urn:microsoft.com/office/officeart/2008/layout/PictureStrips"/>
    <dgm:cxn modelId="{4FE137AE-4531-435A-88DA-757A79DAE7FC}" type="presParOf" srcId="{245A7BB3-7F75-4A0E-B871-44E0825EE9D3}" destId="{5A6973DB-676F-49B5-B7BC-59FE8B2985BB}" srcOrd="1" destOrd="0" presId="urn:microsoft.com/office/officeart/2008/layout/PictureStrips"/>
    <dgm:cxn modelId="{0AA8054E-E80E-40B9-B368-D9089C5FFA1B}" type="presParOf" srcId="{245A7BB3-7F75-4A0E-B871-44E0825EE9D3}" destId="{4E034D5E-702B-4294-8FEE-576EF7D295D4}" srcOrd="2" destOrd="0" presId="urn:microsoft.com/office/officeart/2008/layout/PictureStrips"/>
    <dgm:cxn modelId="{A6CFC3ED-F8D4-498B-BF7D-1427787DAE02}" type="presParOf" srcId="{4E034D5E-702B-4294-8FEE-576EF7D295D4}" destId="{CAECBFD3-694B-48BC-B93E-3E033CD58C8A}" srcOrd="0" destOrd="0" presId="urn:microsoft.com/office/officeart/2008/layout/PictureStrips"/>
    <dgm:cxn modelId="{5DEBFCB4-5927-4A99-8BD3-6C0A414C62B5}" type="presParOf" srcId="{4E034D5E-702B-4294-8FEE-576EF7D295D4}" destId="{D13A37BF-074E-4D62-92B4-70C439F747E3}" srcOrd="1" destOrd="0" presId="urn:microsoft.com/office/officeart/2008/layout/PictureStrips"/>
    <dgm:cxn modelId="{DF8255D7-6A70-4413-A854-E4AAA71947C9}" type="presParOf" srcId="{245A7BB3-7F75-4A0E-B871-44E0825EE9D3}" destId="{AA7A0846-B4C2-4A7E-988B-ED393A3A958E}" srcOrd="3" destOrd="0" presId="urn:microsoft.com/office/officeart/2008/layout/PictureStrips"/>
    <dgm:cxn modelId="{867A441D-4799-4DD9-8ECD-1A24D6EF2581}" type="presParOf" srcId="{245A7BB3-7F75-4A0E-B871-44E0825EE9D3}" destId="{8528FD78-9A20-460F-8751-FCE5183A464F}" srcOrd="4" destOrd="0" presId="urn:microsoft.com/office/officeart/2008/layout/PictureStrips"/>
    <dgm:cxn modelId="{5CD47624-1D4B-41C7-960C-AA75BA00792E}" type="presParOf" srcId="{8528FD78-9A20-460F-8751-FCE5183A464F}" destId="{2BE909F3-3C10-4628-8943-2C579E7BB78E}" srcOrd="0" destOrd="0" presId="urn:microsoft.com/office/officeart/2008/layout/PictureStrips"/>
    <dgm:cxn modelId="{32500E70-EC6E-4C4D-A7FA-A80EBC864AD5}" type="presParOf" srcId="{8528FD78-9A20-460F-8751-FCE5183A464F}" destId="{183C7870-2357-4454-9CA2-4034861F9685}" srcOrd="1" destOrd="0" presId="urn:microsoft.com/office/officeart/2008/layout/PictureStrips"/>
    <dgm:cxn modelId="{6A6AD7D9-4179-42A5-ACCB-47CC5545AC00}" type="presParOf" srcId="{245A7BB3-7F75-4A0E-B871-44E0825EE9D3}" destId="{C7EC8881-B787-4CA2-A00C-2D41901857FD}" srcOrd="5" destOrd="0" presId="urn:microsoft.com/office/officeart/2008/layout/PictureStrips"/>
    <dgm:cxn modelId="{5CAE7644-46EE-4D6B-90FA-3F67A06A55FB}" type="presParOf" srcId="{245A7BB3-7F75-4A0E-B871-44E0825EE9D3}" destId="{44F362AC-2953-4D27-81C6-0171FC0B2136}" srcOrd="6" destOrd="0" presId="urn:microsoft.com/office/officeart/2008/layout/PictureStrips"/>
    <dgm:cxn modelId="{BE4D01FC-0ADF-4149-80FC-D52C9149C7D9}" type="presParOf" srcId="{44F362AC-2953-4D27-81C6-0171FC0B2136}" destId="{B21A6B73-0348-406F-91FF-66C58AC1413D}" srcOrd="0" destOrd="0" presId="urn:microsoft.com/office/officeart/2008/layout/PictureStrips"/>
    <dgm:cxn modelId="{80FB188F-2BED-46E0-968F-50B9F02A9A1E}" type="presParOf" srcId="{44F362AC-2953-4D27-81C6-0171FC0B2136}" destId="{E65BB8FF-EC73-48CB-8572-1B777553595A}" srcOrd="1" destOrd="0" presId="urn:microsoft.com/office/officeart/2008/layout/PictureStrips"/>
    <dgm:cxn modelId="{945D2AC1-E804-49DB-B334-A18D75E2A466}" type="presParOf" srcId="{245A7BB3-7F75-4A0E-B871-44E0825EE9D3}" destId="{A47610C5-BF43-4D98-A999-EF8D5F99BCD6}" srcOrd="7" destOrd="0" presId="urn:microsoft.com/office/officeart/2008/layout/PictureStrips"/>
    <dgm:cxn modelId="{9B16C2E7-CF0B-4145-AEFC-EB0661E462E6}" type="presParOf" srcId="{245A7BB3-7F75-4A0E-B871-44E0825EE9D3}" destId="{49984D30-D08C-46E8-9E17-0B98FC7B3ADE}" srcOrd="8" destOrd="0" presId="urn:microsoft.com/office/officeart/2008/layout/PictureStrips"/>
    <dgm:cxn modelId="{F98412B7-FC22-4058-94E1-3D13AF26AC36}" type="presParOf" srcId="{49984D30-D08C-46E8-9E17-0B98FC7B3ADE}" destId="{FA2C22A8-3ED0-468C-9248-8ACBAE8BA024}" srcOrd="0" destOrd="0" presId="urn:microsoft.com/office/officeart/2008/layout/PictureStrips"/>
    <dgm:cxn modelId="{811F19AB-7ACA-4613-808A-893F644C31E0}" type="presParOf" srcId="{49984D30-D08C-46E8-9E17-0B98FC7B3ADE}" destId="{217AA6B3-C68A-49D6-B135-E432CB2F4709}" srcOrd="1" destOrd="0" presId="urn:microsoft.com/office/officeart/2008/layout/PictureStrips"/>
    <dgm:cxn modelId="{45ED62D5-D8B0-4E42-831E-B150DC4AFAA8}" type="presParOf" srcId="{245A7BB3-7F75-4A0E-B871-44E0825EE9D3}" destId="{5ADF8C53-5058-42B2-A36F-5C36103BDE70}" srcOrd="9" destOrd="0" presId="urn:microsoft.com/office/officeart/2008/layout/PictureStrips"/>
    <dgm:cxn modelId="{B0B06DF0-3937-41D1-8E5D-FBDC2724F7A5}" type="presParOf" srcId="{245A7BB3-7F75-4A0E-B871-44E0825EE9D3}" destId="{D971E6A2-78A8-4F18-9F26-AE7AB8FC50F6}" srcOrd="10" destOrd="0" presId="urn:microsoft.com/office/officeart/2008/layout/PictureStrips"/>
    <dgm:cxn modelId="{DC086390-8C68-41E1-8FDE-78B75ADFB112}" type="presParOf" srcId="{D971E6A2-78A8-4F18-9F26-AE7AB8FC50F6}" destId="{DE15724D-9941-4939-8D0C-E0A7FAB09448}" srcOrd="0" destOrd="0" presId="urn:microsoft.com/office/officeart/2008/layout/PictureStrips"/>
    <dgm:cxn modelId="{A7361626-23ED-4462-8918-1CD2D83AF448}" type="presParOf" srcId="{D971E6A2-78A8-4F18-9F26-AE7AB8FC50F6}" destId="{0D031FA0-3F36-484D-9DD9-F76CB3DCEB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CC97F2-0902-481A-A7DB-C7494A67546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E1FC694-C2BD-4FD8-9C52-F0FF2AE7DB62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3000" b="1" noProof="0" dirty="0" smtClean="0"/>
            <a:t>I. Preamble, objective and background information</a:t>
          </a:r>
          <a:endParaRPr lang="en-US" sz="3000" b="1" noProof="0" dirty="0"/>
        </a:p>
      </dgm:t>
    </dgm:pt>
    <dgm:pt modelId="{3A73C8A4-BF7E-416A-9549-C88D0E445049}" type="par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9A2655C2-433C-4853-B196-2B9E037E81A4}" type="sib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2CAF6E02-A68A-4E98-BCAD-68A12D0C2FAB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000" b="1" noProof="0" dirty="0" smtClean="0"/>
            <a:t>II. Conditions required for SAIs to effectively address SDGs in their annual audit programs</a:t>
          </a:r>
          <a:endParaRPr lang="en-US" sz="3000" b="1" noProof="0" dirty="0"/>
        </a:p>
      </dgm:t>
    </dgm:pt>
    <dgm:pt modelId="{5A4D9E21-395B-4471-9A03-9FAA8279ED70}" type="par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6D8C5F76-E8D9-4B01-96DA-9D88D382BAE4}" type="sib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827E58A8-AB12-4F88-A53A-D96C33E4998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sz="3000" b="1" dirty="0" smtClean="0"/>
            <a:t>III. </a:t>
          </a:r>
          <a:r>
            <a:rPr lang="en-US" sz="3000" b="1" dirty="0" smtClean="0"/>
            <a:t>Audit planning based on a risk-analysis approach</a:t>
          </a:r>
          <a:endParaRPr lang="es-MX" sz="3000" b="1" dirty="0"/>
        </a:p>
      </dgm:t>
    </dgm:pt>
    <dgm:pt modelId="{2121E289-E86B-4946-89D5-69E3553E127B}" type="par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7A59E03-83EA-447B-AD57-8BA33E213BD3}" type="sib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0ED47A6-A40B-4261-9ADE-EA1524206DD0}">
      <dgm:prSet phldrT="[Texto]" custT="1"/>
      <dgm:spPr/>
      <dgm:t>
        <a:bodyPr/>
        <a:lstStyle/>
        <a:p>
          <a:r>
            <a:rPr lang="en-US" sz="3000" b="1" noProof="0" dirty="0" smtClean="0"/>
            <a:t>IV. Conclusions</a:t>
          </a:r>
          <a:endParaRPr lang="en-US" sz="3000" b="1" noProof="0" dirty="0"/>
        </a:p>
      </dgm:t>
    </dgm:pt>
    <dgm:pt modelId="{FE78AF2E-FD69-4F4C-A481-ECB0E38A45F5}" type="sib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DDF677A6-6458-4DED-9FA3-1B8461BA7002}" type="par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2B058102-E8DF-4E9D-8AE6-6478B1767CAB}" type="pres">
      <dgm:prSet presAssocID="{C3CC97F2-0902-481A-A7DB-C7494A6754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B33825A-04BC-4875-93B9-33BF32C19919}" type="pres">
      <dgm:prSet presAssocID="{C3CC97F2-0902-481A-A7DB-C7494A67546E}" presName="Name1" presStyleCnt="0"/>
      <dgm:spPr/>
      <dgm:t>
        <a:bodyPr/>
        <a:lstStyle/>
        <a:p>
          <a:endParaRPr lang="es-MX"/>
        </a:p>
      </dgm:t>
    </dgm:pt>
    <dgm:pt modelId="{9A58FBB3-1747-402E-B24B-E98CA442B618}" type="pres">
      <dgm:prSet presAssocID="{C3CC97F2-0902-481A-A7DB-C7494A67546E}" presName="cycle" presStyleCnt="0"/>
      <dgm:spPr/>
      <dgm:t>
        <a:bodyPr/>
        <a:lstStyle/>
        <a:p>
          <a:endParaRPr lang="es-MX"/>
        </a:p>
      </dgm:t>
    </dgm:pt>
    <dgm:pt modelId="{1D2EC6F2-B6CE-4DEC-96BA-93D7D3AF706F}" type="pres">
      <dgm:prSet presAssocID="{C3CC97F2-0902-481A-A7DB-C7494A67546E}" presName="srcNode" presStyleLbl="node1" presStyleIdx="0" presStyleCnt="4"/>
      <dgm:spPr/>
      <dgm:t>
        <a:bodyPr/>
        <a:lstStyle/>
        <a:p>
          <a:endParaRPr lang="es-MX"/>
        </a:p>
      </dgm:t>
    </dgm:pt>
    <dgm:pt modelId="{1D3A3F88-DA0B-4929-9BC7-D16F01333AF6}" type="pres">
      <dgm:prSet presAssocID="{C3CC97F2-0902-481A-A7DB-C7494A67546E}" presName="conn" presStyleLbl="parChTrans1D2" presStyleIdx="0" presStyleCnt="1"/>
      <dgm:spPr/>
      <dgm:t>
        <a:bodyPr/>
        <a:lstStyle/>
        <a:p>
          <a:endParaRPr lang="es-MX"/>
        </a:p>
      </dgm:t>
    </dgm:pt>
    <dgm:pt modelId="{93E1FBDB-EF11-41D2-BDAC-00892C7421A3}" type="pres">
      <dgm:prSet presAssocID="{C3CC97F2-0902-481A-A7DB-C7494A67546E}" presName="extraNode" presStyleLbl="node1" presStyleIdx="0" presStyleCnt="4"/>
      <dgm:spPr/>
      <dgm:t>
        <a:bodyPr/>
        <a:lstStyle/>
        <a:p>
          <a:endParaRPr lang="es-MX"/>
        </a:p>
      </dgm:t>
    </dgm:pt>
    <dgm:pt modelId="{860E1F90-DD5F-4AD8-BE7F-1BAC5D2EB433}" type="pres">
      <dgm:prSet presAssocID="{C3CC97F2-0902-481A-A7DB-C7494A67546E}" presName="dstNode" presStyleLbl="node1" presStyleIdx="0" presStyleCnt="4"/>
      <dgm:spPr/>
      <dgm:t>
        <a:bodyPr/>
        <a:lstStyle/>
        <a:p>
          <a:endParaRPr lang="es-MX"/>
        </a:p>
      </dgm:t>
    </dgm:pt>
    <dgm:pt modelId="{8428A9EF-ADA2-45D1-B3F4-83F32D4E476E}" type="pres">
      <dgm:prSet presAssocID="{CE1FC694-C2BD-4FD8-9C52-F0FF2AE7DB62}" presName="text_1" presStyleLbl="node1" presStyleIdx="0" presStyleCnt="4" custScaleY="1221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DA35A5-1772-4815-9102-5CF4E0E36B1C}" type="pres">
      <dgm:prSet presAssocID="{CE1FC694-C2BD-4FD8-9C52-F0FF2AE7DB62}" presName="accent_1" presStyleCnt="0"/>
      <dgm:spPr/>
      <dgm:t>
        <a:bodyPr/>
        <a:lstStyle/>
        <a:p>
          <a:endParaRPr lang="es-MX"/>
        </a:p>
      </dgm:t>
    </dgm:pt>
    <dgm:pt modelId="{7060ABB0-A680-4A12-AB6C-C8A0A6A1D806}" type="pres">
      <dgm:prSet presAssocID="{CE1FC694-C2BD-4FD8-9C52-F0FF2AE7DB62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1476EC38-8EFF-4706-A112-45C508C3AFE2}" type="pres">
      <dgm:prSet presAssocID="{2CAF6E02-A68A-4E98-BCAD-68A12D0C2FAB}" presName="text_2" presStyleLbl="node1" presStyleIdx="1" presStyleCnt="4" custScaleY="1223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FD2D9-195A-49D9-AE21-387648F6ABB7}" type="pres">
      <dgm:prSet presAssocID="{2CAF6E02-A68A-4E98-BCAD-68A12D0C2FAB}" presName="accent_2" presStyleCnt="0"/>
      <dgm:spPr/>
      <dgm:t>
        <a:bodyPr/>
        <a:lstStyle/>
        <a:p>
          <a:endParaRPr lang="es-MX"/>
        </a:p>
      </dgm:t>
    </dgm:pt>
    <dgm:pt modelId="{DAC1683E-F781-4EF7-B8C3-A122F208DFF9}" type="pres">
      <dgm:prSet presAssocID="{2CAF6E02-A68A-4E98-BCAD-68A12D0C2FAB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CDB7323E-B5C6-4F06-8DE3-7B73D0D0468F}" type="pres">
      <dgm:prSet presAssocID="{827E58A8-AB12-4F88-A53A-D96C33E49983}" presName="text_3" presStyleLbl="node1" presStyleIdx="2" presStyleCnt="4" custScaleY="115491" custLinFactNeighborY="59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62247A-2DA9-4334-B7D2-9D99E401842A}" type="pres">
      <dgm:prSet presAssocID="{827E58A8-AB12-4F88-A53A-D96C33E49983}" presName="accent_3" presStyleCnt="0"/>
      <dgm:spPr/>
      <dgm:t>
        <a:bodyPr/>
        <a:lstStyle/>
        <a:p>
          <a:endParaRPr lang="es-MX"/>
        </a:p>
      </dgm:t>
    </dgm:pt>
    <dgm:pt modelId="{339FB2EE-599E-4B2B-8E3B-3CB763BFE2D7}" type="pres">
      <dgm:prSet presAssocID="{827E58A8-AB12-4F88-A53A-D96C33E49983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AB0A1176-90A7-4960-9626-094193518804}" type="pres">
      <dgm:prSet presAssocID="{20ED47A6-A40B-4261-9ADE-EA1524206DD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32FDB-1875-4F46-BF77-BD09FAA8BA98}" type="pres">
      <dgm:prSet presAssocID="{20ED47A6-A40B-4261-9ADE-EA1524206DD0}" presName="accent_4" presStyleCnt="0"/>
      <dgm:spPr/>
      <dgm:t>
        <a:bodyPr/>
        <a:lstStyle/>
        <a:p>
          <a:endParaRPr lang="es-MX"/>
        </a:p>
      </dgm:t>
    </dgm:pt>
    <dgm:pt modelId="{D8624268-67D6-4099-9BD3-8C099BD13640}" type="pres">
      <dgm:prSet presAssocID="{20ED47A6-A40B-4261-9ADE-EA1524206DD0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AD7A77F4-03F2-4705-957D-2C30B62A1D21}" type="presOf" srcId="{2CAF6E02-A68A-4E98-BCAD-68A12D0C2FAB}" destId="{1476EC38-8EFF-4706-A112-45C508C3AFE2}" srcOrd="0" destOrd="0" presId="urn:microsoft.com/office/officeart/2008/layout/VerticalCurvedList"/>
    <dgm:cxn modelId="{D3019716-D822-4AE5-9F97-C9542CF15C1A}" srcId="{C3CC97F2-0902-481A-A7DB-C7494A67546E}" destId="{CE1FC694-C2BD-4FD8-9C52-F0FF2AE7DB62}" srcOrd="0" destOrd="0" parTransId="{3A73C8A4-BF7E-416A-9549-C88D0E445049}" sibTransId="{9A2655C2-433C-4853-B196-2B9E037E81A4}"/>
    <dgm:cxn modelId="{FD99BAA7-2E9A-4536-8E6D-58B229F62CD4}" srcId="{C3CC97F2-0902-481A-A7DB-C7494A67546E}" destId="{20ED47A6-A40B-4261-9ADE-EA1524206DD0}" srcOrd="3" destOrd="0" parTransId="{DDF677A6-6458-4DED-9FA3-1B8461BA7002}" sibTransId="{FE78AF2E-FD69-4F4C-A481-ECB0E38A45F5}"/>
    <dgm:cxn modelId="{03BFDE6C-DD99-4611-AE2D-49C98E9F92C8}" type="presOf" srcId="{9A2655C2-433C-4853-B196-2B9E037E81A4}" destId="{1D3A3F88-DA0B-4929-9BC7-D16F01333AF6}" srcOrd="0" destOrd="0" presId="urn:microsoft.com/office/officeart/2008/layout/VerticalCurvedList"/>
    <dgm:cxn modelId="{5E05F34B-05AF-4CA2-B396-8738AB7EC09B}" type="presOf" srcId="{CE1FC694-C2BD-4FD8-9C52-F0FF2AE7DB62}" destId="{8428A9EF-ADA2-45D1-B3F4-83F32D4E476E}" srcOrd="0" destOrd="0" presId="urn:microsoft.com/office/officeart/2008/layout/VerticalCurvedList"/>
    <dgm:cxn modelId="{F9577127-77AF-4825-995F-50FA0A706B4E}" srcId="{C3CC97F2-0902-481A-A7DB-C7494A67546E}" destId="{2CAF6E02-A68A-4E98-BCAD-68A12D0C2FAB}" srcOrd="1" destOrd="0" parTransId="{5A4D9E21-395B-4471-9A03-9FAA8279ED70}" sibTransId="{6D8C5F76-E8D9-4B01-96DA-9D88D382BAE4}"/>
    <dgm:cxn modelId="{34D30575-11C8-4489-B29C-74E2E79B3A7A}" srcId="{C3CC97F2-0902-481A-A7DB-C7494A67546E}" destId="{827E58A8-AB12-4F88-A53A-D96C33E49983}" srcOrd="2" destOrd="0" parTransId="{2121E289-E86B-4946-89D5-69E3553E127B}" sibTransId="{27A59E03-83EA-447B-AD57-8BA33E213BD3}"/>
    <dgm:cxn modelId="{48A8ADB9-4155-4967-8F40-26D7A85642DD}" type="presOf" srcId="{20ED47A6-A40B-4261-9ADE-EA1524206DD0}" destId="{AB0A1176-90A7-4960-9626-094193518804}" srcOrd="0" destOrd="0" presId="urn:microsoft.com/office/officeart/2008/layout/VerticalCurvedList"/>
    <dgm:cxn modelId="{8E5FB4EC-5D24-40CF-95A9-7D8B0AE01C6E}" type="presOf" srcId="{827E58A8-AB12-4F88-A53A-D96C33E49983}" destId="{CDB7323E-B5C6-4F06-8DE3-7B73D0D0468F}" srcOrd="0" destOrd="0" presId="urn:microsoft.com/office/officeart/2008/layout/VerticalCurvedList"/>
    <dgm:cxn modelId="{77CFFEE9-065D-45D0-BFD0-D43C97716430}" type="presOf" srcId="{C3CC97F2-0902-481A-A7DB-C7494A67546E}" destId="{2B058102-E8DF-4E9D-8AE6-6478B1767CAB}" srcOrd="0" destOrd="0" presId="urn:microsoft.com/office/officeart/2008/layout/VerticalCurvedList"/>
    <dgm:cxn modelId="{7B17AA1A-66E3-4B47-8EA9-333D282C7454}" type="presParOf" srcId="{2B058102-E8DF-4E9D-8AE6-6478B1767CAB}" destId="{BB33825A-04BC-4875-93B9-33BF32C19919}" srcOrd="0" destOrd="0" presId="urn:microsoft.com/office/officeart/2008/layout/VerticalCurvedList"/>
    <dgm:cxn modelId="{2BA3B59A-F883-4DA9-A239-8A8C53BFACC1}" type="presParOf" srcId="{BB33825A-04BC-4875-93B9-33BF32C19919}" destId="{9A58FBB3-1747-402E-B24B-E98CA442B618}" srcOrd="0" destOrd="0" presId="urn:microsoft.com/office/officeart/2008/layout/VerticalCurvedList"/>
    <dgm:cxn modelId="{A6E6CBBB-5CD9-4B03-9076-40653F6E411B}" type="presParOf" srcId="{9A58FBB3-1747-402E-B24B-E98CA442B618}" destId="{1D2EC6F2-B6CE-4DEC-96BA-93D7D3AF706F}" srcOrd="0" destOrd="0" presId="urn:microsoft.com/office/officeart/2008/layout/VerticalCurvedList"/>
    <dgm:cxn modelId="{5B6D55A2-5E33-4093-88E4-EF43C189BF18}" type="presParOf" srcId="{9A58FBB3-1747-402E-B24B-E98CA442B618}" destId="{1D3A3F88-DA0B-4929-9BC7-D16F01333AF6}" srcOrd="1" destOrd="0" presId="urn:microsoft.com/office/officeart/2008/layout/VerticalCurvedList"/>
    <dgm:cxn modelId="{2D9F5208-F780-457C-95AE-114CE56F5E7A}" type="presParOf" srcId="{9A58FBB3-1747-402E-B24B-E98CA442B618}" destId="{93E1FBDB-EF11-41D2-BDAC-00892C7421A3}" srcOrd="2" destOrd="0" presId="urn:microsoft.com/office/officeart/2008/layout/VerticalCurvedList"/>
    <dgm:cxn modelId="{4A916F25-D69B-49AA-94E5-8C5BEC1AAA3A}" type="presParOf" srcId="{9A58FBB3-1747-402E-B24B-E98CA442B618}" destId="{860E1F90-DD5F-4AD8-BE7F-1BAC5D2EB433}" srcOrd="3" destOrd="0" presId="urn:microsoft.com/office/officeart/2008/layout/VerticalCurvedList"/>
    <dgm:cxn modelId="{B129622E-BC30-4B8E-9264-28D6077A4A00}" type="presParOf" srcId="{BB33825A-04BC-4875-93B9-33BF32C19919}" destId="{8428A9EF-ADA2-45D1-B3F4-83F32D4E476E}" srcOrd="1" destOrd="0" presId="urn:microsoft.com/office/officeart/2008/layout/VerticalCurvedList"/>
    <dgm:cxn modelId="{5BE50C3E-A338-4236-9D38-0D2063DCE211}" type="presParOf" srcId="{BB33825A-04BC-4875-93B9-33BF32C19919}" destId="{3ADA35A5-1772-4815-9102-5CF4E0E36B1C}" srcOrd="2" destOrd="0" presId="urn:microsoft.com/office/officeart/2008/layout/VerticalCurvedList"/>
    <dgm:cxn modelId="{83AFBC00-CD2B-40B9-B1C4-FA581D05F673}" type="presParOf" srcId="{3ADA35A5-1772-4815-9102-5CF4E0E36B1C}" destId="{7060ABB0-A680-4A12-AB6C-C8A0A6A1D806}" srcOrd="0" destOrd="0" presId="urn:microsoft.com/office/officeart/2008/layout/VerticalCurvedList"/>
    <dgm:cxn modelId="{A99D8484-CFA6-4F29-AA13-9A8295F263AA}" type="presParOf" srcId="{BB33825A-04BC-4875-93B9-33BF32C19919}" destId="{1476EC38-8EFF-4706-A112-45C508C3AFE2}" srcOrd="3" destOrd="0" presId="urn:microsoft.com/office/officeart/2008/layout/VerticalCurvedList"/>
    <dgm:cxn modelId="{C710CEB8-9C59-4CE0-97D7-E7C588CF3841}" type="presParOf" srcId="{BB33825A-04BC-4875-93B9-33BF32C19919}" destId="{DF7FD2D9-195A-49D9-AE21-387648F6ABB7}" srcOrd="4" destOrd="0" presId="urn:microsoft.com/office/officeart/2008/layout/VerticalCurvedList"/>
    <dgm:cxn modelId="{88EEC37A-9D72-4F88-A1DC-29200057043E}" type="presParOf" srcId="{DF7FD2D9-195A-49D9-AE21-387648F6ABB7}" destId="{DAC1683E-F781-4EF7-B8C3-A122F208DFF9}" srcOrd="0" destOrd="0" presId="urn:microsoft.com/office/officeart/2008/layout/VerticalCurvedList"/>
    <dgm:cxn modelId="{0B610C2A-DD85-4863-A3A7-CD94094CD87E}" type="presParOf" srcId="{BB33825A-04BC-4875-93B9-33BF32C19919}" destId="{CDB7323E-B5C6-4F06-8DE3-7B73D0D0468F}" srcOrd="5" destOrd="0" presId="urn:microsoft.com/office/officeart/2008/layout/VerticalCurvedList"/>
    <dgm:cxn modelId="{4351DF73-B626-4952-9A3E-1ED63032E381}" type="presParOf" srcId="{BB33825A-04BC-4875-93B9-33BF32C19919}" destId="{6D62247A-2DA9-4334-B7D2-9D99E401842A}" srcOrd="6" destOrd="0" presId="urn:microsoft.com/office/officeart/2008/layout/VerticalCurvedList"/>
    <dgm:cxn modelId="{E8386849-6E1D-4D02-83F8-C0323B8C94E0}" type="presParOf" srcId="{6D62247A-2DA9-4334-B7D2-9D99E401842A}" destId="{339FB2EE-599E-4B2B-8E3B-3CB763BFE2D7}" srcOrd="0" destOrd="0" presId="urn:microsoft.com/office/officeart/2008/layout/VerticalCurvedList"/>
    <dgm:cxn modelId="{217F0840-000C-4A5B-B778-3FF0F0C27018}" type="presParOf" srcId="{BB33825A-04BC-4875-93B9-33BF32C19919}" destId="{AB0A1176-90A7-4960-9626-094193518804}" srcOrd="7" destOrd="0" presId="urn:microsoft.com/office/officeart/2008/layout/VerticalCurvedList"/>
    <dgm:cxn modelId="{7D1F9B94-EEAD-4180-9BA5-CCCB4E2D1C65}" type="presParOf" srcId="{BB33825A-04BC-4875-93B9-33BF32C19919}" destId="{0CE32FDB-1875-4F46-BF77-BD09FAA8BA98}" srcOrd="8" destOrd="0" presId="urn:microsoft.com/office/officeart/2008/layout/VerticalCurvedList"/>
    <dgm:cxn modelId="{51CDC160-C044-4351-9A84-1387AA4A6F24}" type="presParOf" srcId="{0CE32FDB-1875-4F46-BF77-BD09FAA8BA98}" destId="{D8624268-67D6-4099-9BD3-8C099BD136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87AB68-3668-477A-9862-697272EB1CB1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945A81-FF84-474B-89FF-80BCBB197654}">
      <dgm:prSet phldrT="[Texto]" custT="1"/>
      <dgm:spPr/>
      <dgm:t>
        <a:bodyPr/>
        <a:lstStyle/>
        <a:p>
          <a:pPr algn="ctr"/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Count on a </a:t>
          </a:r>
          <a:r>
            <a:rPr lang="en-US" sz="16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robust methodology</a:t>
          </a:r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 to ensure the relevance and objectivity of their audit planning</a:t>
          </a:r>
          <a:endParaRPr lang="en-US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A875D-C783-48A0-8DA6-FA0D316ACDAE}" type="parTrans" cxnId="{38E92EE8-4BA1-453D-8592-F88F1D21C09E}">
      <dgm:prSet/>
      <dgm:spPr/>
      <dgm:t>
        <a:bodyPr/>
        <a:lstStyle/>
        <a:p>
          <a:endParaRPr lang="en-US"/>
        </a:p>
      </dgm:t>
    </dgm:pt>
    <dgm:pt modelId="{7D3B166B-004D-4FB7-A733-D30977A3A8BB}" type="sibTrans" cxnId="{38E92EE8-4BA1-453D-8592-F88F1D21C09E}">
      <dgm:prSet/>
      <dgm:spPr/>
      <dgm:t>
        <a:bodyPr/>
        <a:lstStyle/>
        <a:p>
          <a:endParaRPr lang="en-US"/>
        </a:p>
      </dgm:t>
    </dgm:pt>
    <dgm:pt modelId="{86B34964-F988-42B2-BAAA-7ED5770C4EBA}">
      <dgm:prSet phldrT="[Texto]" custT="1"/>
      <dgm:spPr/>
      <dgm:t>
        <a:bodyPr/>
        <a:lstStyle/>
        <a:p>
          <a:pPr algn="ctr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ather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complete, valid and reliable information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on SDGs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B655-CADD-4A2D-ABED-336CD932E52C}" type="parTrans" cxnId="{EF4768D4-CFFE-4965-A0FD-3704B5CAAB7E}">
      <dgm:prSet/>
      <dgm:spPr/>
      <dgm:t>
        <a:bodyPr/>
        <a:lstStyle/>
        <a:p>
          <a:endParaRPr lang="en-US"/>
        </a:p>
      </dgm:t>
    </dgm:pt>
    <dgm:pt modelId="{55CAB800-EEC6-41C8-9CA4-F9231ABD4263}" type="sibTrans" cxnId="{EF4768D4-CFFE-4965-A0FD-3704B5CAAB7E}">
      <dgm:prSet/>
      <dgm:spPr/>
      <dgm:t>
        <a:bodyPr/>
        <a:lstStyle/>
        <a:p>
          <a:endParaRPr lang="en-US"/>
        </a:p>
      </dgm:t>
    </dgm:pt>
    <dgm:pt modelId="{9ADA72E1-5C78-4636-9B03-14964F405686}">
      <dgm:prSet phldrT="[Texto]" custT="1"/>
      <dgm:spPr/>
      <dgm:t>
        <a:bodyPr/>
        <a:lstStyle/>
        <a:p>
          <a:pPr algn="ctr"/>
          <a:r>
            <a:rPr lang="en-US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Maintain tight </a:t>
          </a:r>
          <a:r>
            <a:rPr lang="en-US" sz="1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cooperation with stakeholders</a:t>
          </a:r>
          <a:endParaRPr lang="en-US" sz="18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51FAC-41D5-435C-AA35-08214464934C}" type="parTrans" cxnId="{DCE002E6-1F3D-4E7A-86E4-FEF0FDAB0795}">
      <dgm:prSet/>
      <dgm:spPr/>
      <dgm:t>
        <a:bodyPr/>
        <a:lstStyle/>
        <a:p>
          <a:endParaRPr lang="en-US"/>
        </a:p>
      </dgm:t>
    </dgm:pt>
    <dgm:pt modelId="{B8E3AA69-186A-42E8-9F6E-1C774F07E537}" type="sibTrans" cxnId="{DCE002E6-1F3D-4E7A-86E4-FEF0FDAB0795}">
      <dgm:prSet/>
      <dgm:spPr/>
      <dgm:t>
        <a:bodyPr/>
        <a:lstStyle/>
        <a:p>
          <a:endParaRPr lang="en-US"/>
        </a:p>
      </dgm:t>
    </dgm:pt>
    <dgm:pt modelId="{C3C0E49C-8FED-41BC-959B-8FF8460BF4B9}">
      <dgm:prSet phldrT="[Texto]" custT="1"/>
      <dgm:spPr/>
      <dgm:t>
        <a:bodyPr/>
        <a:lstStyle/>
        <a:p>
          <a:pPr algn="ctr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Pay special attention at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assessing the preparedness of national governments to implement, monitor, and report on progress of the SDGs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E4E64-3124-4F43-85C5-06E5F34AAF4A}" type="parTrans" cxnId="{A43B40FD-7547-4AF5-B94B-8266D7B74978}">
      <dgm:prSet/>
      <dgm:spPr/>
      <dgm:t>
        <a:bodyPr/>
        <a:lstStyle/>
        <a:p>
          <a:endParaRPr lang="en-US"/>
        </a:p>
      </dgm:t>
    </dgm:pt>
    <dgm:pt modelId="{9CC1EDEA-FC9C-41DC-AEF1-CCFADD348F54}" type="sibTrans" cxnId="{A43B40FD-7547-4AF5-B94B-8266D7B74978}">
      <dgm:prSet/>
      <dgm:spPr/>
      <dgm:t>
        <a:bodyPr/>
        <a:lstStyle/>
        <a:p>
          <a:endParaRPr lang="en-US"/>
        </a:p>
      </dgm:t>
    </dgm:pt>
    <dgm:pt modelId="{4F19126D-77EE-4985-8984-ED1CD0D42460}">
      <dgm:prSet phldrT="[Texto]"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Leverage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the diverse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initiatives that INTOSAI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has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developed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in the topic</a:t>
          </a:r>
          <a:endParaRPr lang="en-US" sz="1600" dirty="0"/>
        </a:p>
      </dgm:t>
    </dgm:pt>
    <dgm:pt modelId="{89C7C500-65BC-40A1-BFCC-27E06B887191}" type="parTrans" cxnId="{10C8DD9F-60DE-4BC5-9792-D0BC50BC4EE2}">
      <dgm:prSet/>
      <dgm:spPr/>
      <dgm:t>
        <a:bodyPr/>
        <a:lstStyle/>
        <a:p>
          <a:endParaRPr lang="en-US"/>
        </a:p>
      </dgm:t>
    </dgm:pt>
    <dgm:pt modelId="{CF21AD33-4A04-4D7B-910D-074CF984A3E0}" type="sibTrans" cxnId="{10C8DD9F-60DE-4BC5-9792-D0BC50BC4EE2}">
      <dgm:prSet/>
      <dgm:spPr/>
      <dgm:t>
        <a:bodyPr/>
        <a:lstStyle/>
        <a:p>
          <a:endParaRPr lang="en-US"/>
        </a:p>
      </dgm:t>
    </dgm:pt>
    <dgm:pt modelId="{A48464DD-1C41-473C-8100-392FE1AD4C38}" type="pres">
      <dgm:prSet presAssocID="{0F87AB68-3668-477A-9862-697272EB1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18BBFA-1074-40E4-92B4-83852FF2C09A}" type="pres">
      <dgm:prSet presAssocID="{A0945A81-FF84-474B-89FF-80BCBB1976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06C05-B9FC-4352-87E3-825ECAC40A55}" type="pres">
      <dgm:prSet presAssocID="{7D3B166B-004D-4FB7-A733-D30977A3A8BB}" presName="sibTrans" presStyleCnt="0"/>
      <dgm:spPr/>
      <dgm:t>
        <a:bodyPr/>
        <a:lstStyle/>
        <a:p>
          <a:endParaRPr lang="es-MX"/>
        </a:p>
      </dgm:t>
    </dgm:pt>
    <dgm:pt modelId="{42A17A65-104B-4985-AA53-BE66F0A2E00E}" type="pres">
      <dgm:prSet presAssocID="{86B34964-F988-42B2-BAAA-7ED5770C4E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27513-6A52-47C0-9666-BE985C1067B8}" type="pres">
      <dgm:prSet presAssocID="{55CAB800-EEC6-41C8-9CA4-F9231ABD4263}" presName="sibTrans" presStyleCnt="0"/>
      <dgm:spPr/>
      <dgm:t>
        <a:bodyPr/>
        <a:lstStyle/>
        <a:p>
          <a:endParaRPr lang="es-MX"/>
        </a:p>
      </dgm:t>
    </dgm:pt>
    <dgm:pt modelId="{B7D7D717-0EFF-41BF-AA9F-9C898F8DB3DC}" type="pres">
      <dgm:prSet presAssocID="{9ADA72E1-5C78-4636-9B03-14964F405686}" presName="node" presStyleLbl="node1" presStyleIdx="2" presStyleCnt="5" custLinFactNeighborX="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545ED-9FC8-4016-A787-971B28FAFC99}" type="pres">
      <dgm:prSet presAssocID="{B8E3AA69-186A-42E8-9F6E-1C774F07E537}" presName="sibTrans" presStyleCnt="0"/>
      <dgm:spPr/>
      <dgm:t>
        <a:bodyPr/>
        <a:lstStyle/>
        <a:p>
          <a:endParaRPr lang="es-MX"/>
        </a:p>
      </dgm:t>
    </dgm:pt>
    <dgm:pt modelId="{C16D0366-56B6-4223-8678-BD363D68D60E}" type="pres">
      <dgm:prSet presAssocID="{C3C0E49C-8FED-41BC-959B-8FF8460BF4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00425-7CC0-4879-B144-8ACA9047A07E}" type="pres">
      <dgm:prSet presAssocID="{9CC1EDEA-FC9C-41DC-AEF1-CCFADD348F54}" presName="sibTrans" presStyleCnt="0"/>
      <dgm:spPr/>
      <dgm:t>
        <a:bodyPr/>
        <a:lstStyle/>
        <a:p>
          <a:endParaRPr lang="es-MX"/>
        </a:p>
      </dgm:t>
    </dgm:pt>
    <dgm:pt modelId="{8D63BDBF-9C51-42FF-979C-73FF21A1D597}" type="pres">
      <dgm:prSet presAssocID="{4F19126D-77EE-4985-8984-ED1CD0D424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8DD9F-60DE-4BC5-9792-D0BC50BC4EE2}" srcId="{0F87AB68-3668-477A-9862-697272EB1CB1}" destId="{4F19126D-77EE-4985-8984-ED1CD0D42460}" srcOrd="4" destOrd="0" parTransId="{89C7C500-65BC-40A1-BFCC-27E06B887191}" sibTransId="{CF21AD33-4A04-4D7B-910D-074CF984A3E0}"/>
    <dgm:cxn modelId="{DCE002E6-1F3D-4E7A-86E4-FEF0FDAB0795}" srcId="{0F87AB68-3668-477A-9862-697272EB1CB1}" destId="{9ADA72E1-5C78-4636-9B03-14964F405686}" srcOrd="2" destOrd="0" parTransId="{6CA51FAC-41D5-435C-AA35-08214464934C}" sibTransId="{B8E3AA69-186A-42E8-9F6E-1C774F07E537}"/>
    <dgm:cxn modelId="{A43B40FD-7547-4AF5-B94B-8266D7B74978}" srcId="{0F87AB68-3668-477A-9862-697272EB1CB1}" destId="{C3C0E49C-8FED-41BC-959B-8FF8460BF4B9}" srcOrd="3" destOrd="0" parTransId="{9BBE4E64-3124-4F43-85C5-06E5F34AAF4A}" sibTransId="{9CC1EDEA-FC9C-41DC-AEF1-CCFADD348F54}"/>
    <dgm:cxn modelId="{38E92EE8-4BA1-453D-8592-F88F1D21C09E}" srcId="{0F87AB68-3668-477A-9862-697272EB1CB1}" destId="{A0945A81-FF84-474B-89FF-80BCBB197654}" srcOrd="0" destOrd="0" parTransId="{3F4A875D-C783-48A0-8DA6-FA0D316ACDAE}" sibTransId="{7D3B166B-004D-4FB7-A733-D30977A3A8BB}"/>
    <dgm:cxn modelId="{1EE41E27-4A5D-4BB5-BBAA-135F6C89230E}" type="presOf" srcId="{86B34964-F988-42B2-BAAA-7ED5770C4EBA}" destId="{42A17A65-104B-4985-AA53-BE66F0A2E00E}" srcOrd="0" destOrd="0" presId="urn:microsoft.com/office/officeart/2005/8/layout/default"/>
    <dgm:cxn modelId="{EF4768D4-CFFE-4965-A0FD-3704B5CAAB7E}" srcId="{0F87AB68-3668-477A-9862-697272EB1CB1}" destId="{86B34964-F988-42B2-BAAA-7ED5770C4EBA}" srcOrd="1" destOrd="0" parTransId="{1B5AB655-CADD-4A2D-ABED-336CD932E52C}" sibTransId="{55CAB800-EEC6-41C8-9CA4-F9231ABD4263}"/>
    <dgm:cxn modelId="{CABBAEF9-7F9F-4E7C-98FA-E5D139DE53D0}" type="presOf" srcId="{C3C0E49C-8FED-41BC-959B-8FF8460BF4B9}" destId="{C16D0366-56B6-4223-8678-BD363D68D60E}" srcOrd="0" destOrd="0" presId="urn:microsoft.com/office/officeart/2005/8/layout/default"/>
    <dgm:cxn modelId="{A5923F8E-A06E-4A9A-BEDD-AC4392BF42DF}" type="presOf" srcId="{A0945A81-FF84-474B-89FF-80BCBB197654}" destId="{AA18BBFA-1074-40E4-92B4-83852FF2C09A}" srcOrd="0" destOrd="0" presId="urn:microsoft.com/office/officeart/2005/8/layout/default"/>
    <dgm:cxn modelId="{EB9EF891-B4A6-4EFD-ABF9-DC98A821A26E}" type="presOf" srcId="{4F19126D-77EE-4985-8984-ED1CD0D42460}" destId="{8D63BDBF-9C51-42FF-979C-73FF21A1D597}" srcOrd="0" destOrd="0" presId="urn:microsoft.com/office/officeart/2005/8/layout/default"/>
    <dgm:cxn modelId="{BDD7896E-2783-43F8-BFC2-29F7915B634A}" type="presOf" srcId="{0F87AB68-3668-477A-9862-697272EB1CB1}" destId="{A48464DD-1C41-473C-8100-392FE1AD4C38}" srcOrd="0" destOrd="0" presId="urn:microsoft.com/office/officeart/2005/8/layout/default"/>
    <dgm:cxn modelId="{D451BEB5-FF64-4AD5-B7C1-34545B1B0EE3}" type="presOf" srcId="{9ADA72E1-5C78-4636-9B03-14964F405686}" destId="{B7D7D717-0EFF-41BF-AA9F-9C898F8DB3DC}" srcOrd="0" destOrd="0" presId="urn:microsoft.com/office/officeart/2005/8/layout/default"/>
    <dgm:cxn modelId="{0B2096CE-2FA1-4423-AC24-CF376825BA01}" type="presParOf" srcId="{A48464DD-1C41-473C-8100-392FE1AD4C38}" destId="{AA18BBFA-1074-40E4-92B4-83852FF2C09A}" srcOrd="0" destOrd="0" presId="urn:microsoft.com/office/officeart/2005/8/layout/default"/>
    <dgm:cxn modelId="{496E5B49-52EB-4E51-8875-589E2702BACE}" type="presParOf" srcId="{A48464DD-1C41-473C-8100-392FE1AD4C38}" destId="{53506C05-B9FC-4352-87E3-825ECAC40A55}" srcOrd="1" destOrd="0" presId="urn:microsoft.com/office/officeart/2005/8/layout/default"/>
    <dgm:cxn modelId="{EA02C0DE-5F59-4612-A6C5-8D89789C68F2}" type="presParOf" srcId="{A48464DD-1C41-473C-8100-392FE1AD4C38}" destId="{42A17A65-104B-4985-AA53-BE66F0A2E00E}" srcOrd="2" destOrd="0" presId="urn:microsoft.com/office/officeart/2005/8/layout/default"/>
    <dgm:cxn modelId="{D223E9A9-C032-4DEE-9BB4-7ACC76EAA6F9}" type="presParOf" srcId="{A48464DD-1C41-473C-8100-392FE1AD4C38}" destId="{96727513-6A52-47C0-9666-BE985C1067B8}" srcOrd="3" destOrd="0" presId="urn:microsoft.com/office/officeart/2005/8/layout/default"/>
    <dgm:cxn modelId="{AD36FB7C-A591-4F7E-86A2-DBA6B3A00833}" type="presParOf" srcId="{A48464DD-1C41-473C-8100-392FE1AD4C38}" destId="{B7D7D717-0EFF-41BF-AA9F-9C898F8DB3DC}" srcOrd="4" destOrd="0" presId="urn:microsoft.com/office/officeart/2005/8/layout/default"/>
    <dgm:cxn modelId="{612B15D9-8CB6-4FB7-930A-22E1BB3EDAE8}" type="presParOf" srcId="{A48464DD-1C41-473C-8100-392FE1AD4C38}" destId="{EF7545ED-9FC8-4016-A787-971B28FAFC99}" srcOrd="5" destOrd="0" presId="urn:microsoft.com/office/officeart/2005/8/layout/default"/>
    <dgm:cxn modelId="{50AACF4D-936D-4199-837F-101B699A10A3}" type="presParOf" srcId="{A48464DD-1C41-473C-8100-392FE1AD4C38}" destId="{C16D0366-56B6-4223-8678-BD363D68D60E}" srcOrd="6" destOrd="0" presId="urn:microsoft.com/office/officeart/2005/8/layout/default"/>
    <dgm:cxn modelId="{61C6D9B4-083C-4AF3-8798-2BCFC49A9DAC}" type="presParOf" srcId="{A48464DD-1C41-473C-8100-392FE1AD4C38}" destId="{E3D00425-7CC0-4879-B144-8ACA9047A07E}" srcOrd="7" destOrd="0" presId="urn:microsoft.com/office/officeart/2005/8/layout/default"/>
    <dgm:cxn modelId="{FE378194-8436-44E9-86F2-CA5C99624EC4}" type="presParOf" srcId="{A48464DD-1C41-473C-8100-392FE1AD4C38}" destId="{8D63BDBF-9C51-42FF-979C-73FF21A1D5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C97F2-0902-481A-A7DB-C7494A67546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E1FC694-C2BD-4FD8-9C52-F0FF2AE7DB62}">
      <dgm:prSet phldrT="[Texto]" custT="1"/>
      <dgm:spPr/>
      <dgm:t>
        <a:bodyPr/>
        <a:lstStyle/>
        <a:p>
          <a:pPr algn="just"/>
          <a:r>
            <a:rPr lang="en-US" sz="3000" b="1" noProof="0" dirty="0" smtClean="0"/>
            <a:t>I. Preamble, objective and background information</a:t>
          </a:r>
          <a:endParaRPr lang="en-US" sz="3000" b="1" noProof="0" dirty="0"/>
        </a:p>
      </dgm:t>
    </dgm:pt>
    <dgm:pt modelId="{3A73C8A4-BF7E-416A-9549-C88D0E445049}" type="par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9A2655C2-433C-4853-B196-2B9E037E81A4}" type="sibTrans" cxnId="{D3019716-D822-4AE5-9F97-C9542CF15C1A}">
      <dgm:prSet/>
      <dgm:spPr/>
      <dgm:t>
        <a:bodyPr/>
        <a:lstStyle/>
        <a:p>
          <a:endParaRPr lang="es-MX" sz="3000" b="1"/>
        </a:p>
      </dgm:t>
    </dgm:pt>
    <dgm:pt modelId="{2CAF6E02-A68A-4E98-BCAD-68A12D0C2FAB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000" b="1" noProof="0" dirty="0" smtClean="0"/>
            <a:t>II. Conditions required for SAIs to effectively address SDGs in their annual audit programs</a:t>
          </a:r>
          <a:endParaRPr lang="en-US" sz="3000" b="1" noProof="0" dirty="0"/>
        </a:p>
      </dgm:t>
    </dgm:pt>
    <dgm:pt modelId="{5A4D9E21-395B-4471-9A03-9FAA8279ED70}" type="par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6D8C5F76-E8D9-4B01-96DA-9D88D382BAE4}" type="sibTrans" cxnId="{F9577127-77AF-4825-995F-50FA0A706B4E}">
      <dgm:prSet/>
      <dgm:spPr/>
      <dgm:t>
        <a:bodyPr/>
        <a:lstStyle/>
        <a:p>
          <a:endParaRPr lang="es-MX" sz="3000" b="1"/>
        </a:p>
      </dgm:t>
    </dgm:pt>
    <dgm:pt modelId="{827E58A8-AB12-4F88-A53A-D96C33E4998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sz="3000" b="1" dirty="0" smtClean="0"/>
            <a:t>III. </a:t>
          </a:r>
          <a:r>
            <a:rPr lang="en-US" sz="3000" b="1" dirty="0" smtClean="0"/>
            <a:t>Audit planning based on a risk-analysis approach</a:t>
          </a:r>
          <a:endParaRPr lang="es-MX" sz="3000" b="1" dirty="0"/>
        </a:p>
      </dgm:t>
    </dgm:pt>
    <dgm:pt modelId="{2121E289-E86B-4946-89D5-69E3553E127B}" type="par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7A59E03-83EA-447B-AD57-8BA33E213BD3}" type="sibTrans" cxnId="{34D30575-11C8-4489-B29C-74E2E79B3A7A}">
      <dgm:prSet/>
      <dgm:spPr/>
      <dgm:t>
        <a:bodyPr/>
        <a:lstStyle/>
        <a:p>
          <a:endParaRPr lang="es-MX" sz="3000" b="1"/>
        </a:p>
      </dgm:t>
    </dgm:pt>
    <dgm:pt modelId="{20ED47A6-A40B-4261-9ADE-EA1524206DD0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000" b="1" noProof="0" dirty="0" smtClean="0"/>
            <a:t>IV. Conclusions</a:t>
          </a:r>
          <a:endParaRPr lang="en-US" sz="3000" b="1" noProof="0" dirty="0"/>
        </a:p>
      </dgm:t>
    </dgm:pt>
    <dgm:pt modelId="{FE78AF2E-FD69-4F4C-A481-ECB0E38A45F5}" type="sib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DDF677A6-6458-4DED-9FA3-1B8461BA7002}" type="parTrans" cxnId="{FD99BAA7-2E9A-4536-8E6D-58B229F62CD4}">
      <dgm:prSet/>
      <dgm:spPr/>
      <dgm:t>
        <a:bodyPr/>
        <a:lstStyle/>
        <a:p>
          <a:endParaRPr lang="es-MX" sz="3000" b="1"/>
        </a:p>
      </dgm:t>
    </dgm:pt>
    <dgm:pt modelId="{2B058102-E8DF-4E9D-8AE6-6478B1767CAB}" type="pres">
      <dgm:prSet presAssocID="{C3CC97F2-0902-481A-A7DB-C7494A6754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B33825A-04BC-4875-93B9-33BF32C19919}" type="pres">
      <dgm:prSet presAssocID="{C3CC97F2-0902-481A-A7DB-C7494A67546E}" presName="Name1" presStyleCnt="0"/>
      <dgm:spPr/>
      <dgm:t>
        <a:bodyPr/>
        <a:lstStyle/>
        <a:p>
          <a:endParaRPr lang="es-MX"/>
        </a:p>
      </dgm:t>
    </dgm:pt>
    <dgm:pt modelId="{9A58FBB3-1747-402E-B24B-E98CA442B618}" type="pres">
      <dgm:prSet presAssocID="{C3CC97F2-0902-481A-A7DB-C7494A67546E}" presName="cycle" presStyleCnt="0"/>
      <dgm:spPr/>
      <dgm:t>
        <a:bodyPr/>
        <a:lstStyle/>
        <a:p>
          <a:endParaRPr lang="es-MX"/>
        </a:p>
      </dgm:t>
    </dgm:pt>
    <dgm:pt modelId="{1D2EC6F2-B6CE-4DEC-96BA-93D7D3AF706F}" type="pres">
      <dgm:prSet presAssocID="{C3CC97F2-0902-481A-A7DB-C7494A67546E}" presName="srcNode" presStyleLbl="node1" presStyleIdx="0" presStyleCnt="4"/>
      <dgm:spPr/>
      <dgm:t>
        <a:bodyPr/>
        <a:lstStyle/>
        <a:p>
          <a:endParaRPr lang="es-MX"/>
        </a:p>
      </dgm:t>
    </dgm:pt>
    <dgm:pt modelId="{1D3A3F88-DA0B-4929-9BC7-D16F01333AF6}" type="pres">
      <dgm:prSet presAssocID="{C3CC97F2-0902-481A-A7DB-C7494A67546E}" presName="conn" presStyleLbl="parChTrans1D2" presStyleIdx="0" presStyleCnt="1"/>
      <dgm:spPr/>
      <dgm:t>
        <a:bodyPr/>
        <a:lstStyle/>
        <a:p>
          <a:endParaRPr lang="es-MX"/>
        </a:p>
      </dgm:t>
    </dgm:pt>
    <dgm:pt modelId="{93E1FBDB-EF11-41D2-BDAC-00892C7421A3}" type="pres">
      <dgm:prSet presAssocID="{C3CC97F2-0902-481A-A7DB-C7494A67546E}" presName="extraNode" presStyleLbl="node1" presStyleIdx="0" presStyleCnt="4"/>
      <dgm:spPr/>
      <dgm:t>
        <a:bodyPr/>
        <a:lstStyle/>
        <a:p>
          <a:endParaRPr lang="es-MX"/>
        </a:p>
      </dgm:t>
    </dgm:pt>
    <dgm:pt modelId="{860E1F90-DD5F-4AD8-BE7F-1BAC5D2EB433}" type="pres">
      <dgm:prSet presAssocID="{C3CC97F2-0902-481A-A7DB-C7494A67546E}" presName="dstNode" presStyleLbl="node1" presStyleIdx="0" presStyleCnt="4"/>
      <dgm:spPr/>
      <dgm:t>
        <a:bodyPr/>
        <a:lstStyle/>
        <a:p>
          <a:endParaRPr lang="es-MX"/>
        </a:p>
      </dgm:t>
    </dgm:pt>
    <dgm:pt modelId="{8428A9EF-ADA2-45D1-B3F4-83F32D4E476E}" type="pres">
      <dgm:prSet presAssocID="{CE1FC694-C2BD-4FD8-9C52-F0FF2AE7DB62}" presName="text_1" presStyleLbl="node1" presStyleIdx="0" presStyleCnt="4" custScaleY="1221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DA35A5-1772-4815-9102-5CF4E0E36B1C}" type="pres">
      <dgm:prSet presAssocID="{CE1FC694-C2BD-4FD8-9C52-F0FF2AE7DB62}" presName="accent_1" presStyleCnt="0"/>
      <dgm:spPr/>
      <dgm:t>
        <a:bodyPr/>
        <a:lstStyle/>
        <a:p>
          <a:endParaRPr lang="es-MX"/>
        </a:p>
      </dgm:t>
    </dgm:pt>
    <dgm:pt modelId="{7060ABB0-A680-4A12-AB6C-C8A0A6A1D806}" type="pres">
      <dgm:prSet presAssocID="{CE1FC694-C2BD-4FD8-9C52-F0FF2AE7DB62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1476EC38-8EFF-4706-A112-45C508C3AFE2}" type="pres">
      <dgm:prSet presAssocID="{2CAF6E02-A68A-4E98-BCAD-68A12D0C2FAB}" presName="text_2" presStyleLbl="node1" presStyleIdx="1" presStyleCnt="4" custScaleY="1223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FD2D9-195A-49D9-AE21-387648F6ABB7}" type="pres">
      <dgm:prSet presAssocID="{2CAF6E02-A68A-4E98-BCAD-68A12D0C2FAB}" presName="accent_2" presStyleCnt="0"/>
      <dgm:spPr/>
      <dgm:t>
        <a:bodyPr/>
        <a:lstStyle/>
        <a:p>
          <a:endParaRPr lang="es-MX"/>
        </a:p>
      </dgm:t>
    </dgm:pt>
    <dgm:pt modelId="{DAC1683E-F781-4EF7-B8C3-A122F208DFF9}" type="pres">
      <dgm:prSet presAssocID="{2CAF6E02-A68A-4E98-BCAD-68A12D0C2FAB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CDB7323E-B5C6-4F06-8DE3-7B73D0D0468F}" type="pres">
      <dgm:prSet presAssocID="{827E58A8-AB12-4F88-A53A-D96C33E49983}" presName="text_3" presStyleLbl="node1" presStyleIdx="2" presStyleCnt="4" custScaleY="115491" custLinFactNeighborY="59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62247A-2DA9-4334-B7D2-9D99E401842A}" type="pres">
      <dgm:prSet presAssocID="{827E58A8-AB12-4F88-A53A-D96C33E49983}" presName="accent_3" presStyleCnt="0"/>
      <dgm:spPr/>
      <dgm:t>
        <a:bodyPr/>
        <a:lstStyle/>
        <a:p>
          <a:endParaRPr lang="es-MX"/>
        </a:p>
      </dgm:t>
    </dgm:pt>
    <dgm:pt modelId="{339FB2EE-599E-4B2B-8E3B-3CB763BFE2D7}" type="pres">
      <dgm:prSet presAssocID="{827E58A8-AB12-4F88-A53A-D96C33E49983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AB0A1176-90A7-4960-9626-094193518804}" type="pres">
      <dgm:prSet presAssocID="{20ED47A6-A40B-4261-9ADE-EA1524206DD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32FDB-1875-4F46-BF77-BD09FAA8BA98}" type="pres">
      <dgm:prSet presAssocID="{20ED47A6-A40B-4261-9ADE-EA1524206DD0}" presName="accent_4" presStyleCnt="0"/>
      <dgm:spPr/>
      <dgm:t>
        <a:bodyPr/>
        <a:lstStyle/>
        <a:p>
          <a:endParaRPr lang="es-MX"/>
        </a:p>
      </dgm:t>
    </dgm:pt>
    <dgm:pt modelId="{D8624268-67D6-4099-9BD3-8C099BD13640}" type="pres">
      <dgm:prSet presAssocID="{20ED47A6-A40B-4261-9ADE-EA1524206DD0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01F2C1F4-F8E3-4188-ABD7-BCE8716F70C6}" type="presOf" srcId="{827E58A8-AB12-4F88-A53A-D96C33E49983}" destId="{CDB7323E-B5C6-4F06-8DE3-7B73D0D0468F}" srcOrd="0" destOrd="0" presId="urn:microsoft.com/office/officeart/2008/layout/VerticalCurvedList"/>
    <dgm:cxn modelId="{04B4460F-58DD-4408-AB6B-4CF8975BA421}" type="presOf" srcId="{2CAF6E02-A68A-4E98-BCAD-68A12D0C2FAB}" destId="{1476EC38-8EFF-4706-A112-45C508C3AFE2}" srcOrd="0" destOrd="0" presId="urn:microsoft.com/office/officeart/2008/layout/VerticalCurvedList"/>
    <dgm:cxn modelId="{E7AA49CF-CA3D-4C05-9BA1-D9C27DC5C0E6}" type="presOf" srcId="{20ED47A6-A40B-4261-9ADE-EA1524206DD0}" destId="{AB0A1176-90A7-4960-9626-094193518804}" srcOrd="0" destOrd="0" presId="urn:microsoft.com/office/officeart/2008/layout/VerticalCurvedList"/>
    <dgm:cxn modelId="{E6722B95-F475-41A0-B5EF-B79BA0D1AFD4}" type="presOf" srcId="{CE1FC694-C2BD-4FD8-9C52-F0FF2AE7DB62}" destId="{8428A9EF-ADA2-45D1-B3F4-83F32D4E476E}" srcOrd="0" destOrd="0" presId="urn:microsoft.com/office/officeart/2008/layout/VerticalCurvedList"/>
    <dgm:cxn modelId="{D3019716-D822-4AE5-9F97-C9542CF15C1A}" srcId="{C3CC97F2-0902-481A-A7DB-C7494A67546E}" destId="{CE1FC694-C2BD-4FD8-9C52-F0FF2AE7DB62}" srcOrd="0" destOrd="0" parTransId="{3A73C8A4-BF7E-416A-9549-C88D0E445049}" sibTransId="{9A2655C2-433C-4853-B196-2B9E037E81A4}"/>
    <dgm:cxn modelId="{F613D792-12A6-4891-93ED-4967944AC60D}" type="presOf" srcId="{9A2655C2-433C-4853-B196-2B9E037E81A4}" destId="{1D3A3F88-DA0B-4929-9BC7-D16F01333AF6}" srcOrd="0" destOrd="0" presId="urn:microsoft.com/office/officeart/2008/layout/VerticalCurvedList"/>
    <dgm:cxn modelId="{FD99BAA7-2E9A-4536-8E6D-58B229F62CD4}" srcId="{C3CC97F2-0902-481A-A7DB-C7494A67546E}" destId="{20ED47A6-A40B-4261-9ADE-EA1524206DD0}" srcOrd="3" destOrd="0" parTransId="{DDF677A6-6458-4DED-9FA3-1B8461BA7002}" sibTransId="{FE78AF2E-FD69-4F4C-A481-ECB0E38A45F5}"/>
    <dgm:cxn modelId="{F9577127-77AF-4825-995F-50FA0A706B4E}" srcId="{C3CC97F2-0902-481A-A7DB-C7494A67546E}" destId="{2CAF6E02-A68A-4E98-BCAD-68A12D0C2FAB}" srcOrd="1" destOrd="0" parTransId="{5A4D9E21-395B-4471-9A03-9FAA8279ED70}" sibTransId="{6D8C5F76-E8D9-4B01-96DA-9D88D382BAE4}"/>
    <dgm:cxn modelId="{34D30575-11C8-4489-B29C-74E2E79B3A7A}" srcId="{C3CC97F2-0902-481A-A7DB-C7494A67546E}" destId="{827E58A8-AB12-4F88-A53A-D96C33E49983}" srcOrd="2" destOrd="0" parTransId="{2121E289-E86B-4946-89D5-69E3553E127B}" sibTransId="{27A59E03-83EA-447B-AD57-8BA33E213BD3}"/>
    <dgm:cxn modelId="{FEF10882-51AF-497A-A1AB-49DCC3C24CA9}" type="presOf" srcId="{C3CC97F2-0902-481A-A7DB-C7494A67546E}" destId="{2B058102-E8DF-4E9D-8AE6-6478B1767CAB}" srcOrd="0" destOrd="0" presId="urn:microsoft.com/office/officeart/2008/layout/VerticalCurvedList"/>
    <dgm:cxn modelId="{6FEAE2D4-72F7-4DB2-A36F-6F1CB15DE2AE}" type="presParOf" srcId="{2B058102-E8DF-4E9D-8AE6-6478B1767CAB}" destId="{BB33825A-04BC-4875-93B9-33BF32C19919}" srcOrd="0" destOrd="0" presId="urn:microsoft.com/office/officeart/2008/layout/VerticalCurvedList"/>
    <dgm:cxn modelId="{3ECC1E1B-58EF-47A9-AE18-20B7222A3B46}" type="presParOf" srcId="{BB33825A-04BC-4875-93B9-33BF32C19919}" destId="{9A58FBB3-1747-402E-B24B-E98CA442B618}" srcOrd="0" destOrd="0" presId="urn:microsoft.com/office/officeart/2008/layout/VerticalCurvedList"/>
    <dgm:cxn modelId="{4EB2A243-3010-49A5-9271-C713F2A635F4}" type="presParOf" srcId="{9A58FBB3-1747-402E-B24B-E98CA442B618}" destId="{1D2EC6F2-B6CE-4DEC-96BA-93D7D3AF706F}" srcOrd="0" destOrd="0" presId="urn:microsoft.com/office/officeart/2008/layout/VerticalCurvedList"/>
    <dgm:cxn modelId="{32A54197-8181-4134-AA45-1689B43E4E3F}" type="presParOf" srcId="{9A58FBB3-1747-402E-B24B-E98CA442B618}" destId="{1D3A3F88-DA0B-4929-9BC7-D16F01333AF6}" srcOrd="1" destOrd="0" presId="urn:microsoft.com/office/officeart/2008/layout/VerticalCurvedList"/>
    <dgm:cxn modelId="{EF7F45E3-9CC1-49AD-8E8C-99253C495CF7}" type="presParOf" srcId="{9A58FBB3-1747-402E-B24B-E98CA442B618}" destId="{93E1FBDB-EF11-41D2-BDAC-00892C7421A3}" srcOrd="2" destOrd="0" presId="urn:microsoft.com/office/officeart/2008/layout/VerticalCurvedList"/>
    <dgm:cxn modelId="{C67F2D68-2A3B-4C91-9FA2-44C3A174E7A0}" type="presParOf" srcId="{9A58FBB3-1747-402E-B24B-E98CA442B618}" destId="{860E1F90-DD5F-4AD8-BE7F-1BAC5D2EB433}" srcOrd="3" destOrd="0" presId="urn:microsoft.com/office/officeart/2008/layout/VerticalCurvedList"/>
    <dgm:cxn modelId="{6F61A85A-CB15-47E6-9045-812381B05E44}" type="presParOf" srcId="{BB33825A-04BC-4875-93B9-33BF32C19919}" destId="{8428A9EF-ADA2-45D1-B3F4-83F32D4E476E}" srcOrd="1" destOrd="0" presId="urn:microsoft.com/office/officeart/2008/layout/VerticalCurvedList"/>
    <dgm:cxn modelId="{B8736F8F-CC01-42C3-9FCD-1FD5ABCD222F}" type="presParOf" srcId="{BB33825A-04BC-4875-93B9-33BF32C19919}" destId="{3ADA35A5-1772-4815-9102-5CF4E0E36B1C}" srcOrd="2" destOrd="0" presId="urn:microsoft.com/office/officeart/2008/layout/VerticalCurvedList"/>
    <dgm:cxn modelId="{D0A5FDAC-07EA-46F6-BFA7-0850342CE254}" type="presParOf" srcId="{3ADA35A5-1772-4815-9102-5CF4E0E36B1C}" destId="{7060ABB0-A680-4A12-AB6C-C8A0A6A1D806}" srcOrd="0" destOrd="0" presId="urn:microsoft.com/office/officeart/2008/layout/VerticalCurvedList"/>
    <dgm:cxn modelId="{0532AEBD-984D-4451-A11D-4132FFAE122A}" type="presParOf" srcId="{BB33825A-04BC-4875-93B9-33BF32C19919}" destId="{1476EC38-8EFF-4706-A112-45C508C3AFE2}" srcOrd="3" destOrd="0" presId="urn:microsoft.com/office/officeart/2008/layout/VerticalCurvedList"/>
    <dgm:cxn modelId="{2C0EE403-5222-46C8-927C-999F1CBCF0FF}" type="presParOf" srcId="{BB33825A-04BC-4875-93B9-33BF32C19919}" destId="{DF7FD2D9-195A-49D9-AE21-387648F6ABB7}" srcOrd="4" destOrd="0" presId="urn:microsoft.com/office/officeart/2008/layout/VerticalCurvedList"/>
    <dgm:cxn modelId="{48015155-6A24-4217-9398-3E2525400975}" type="presParOf" srcId="{DF7FD2D9-195A-49D9-AE21-387648F6ABB7}" destId="{DAC1683E-F781-4EF7-B8C3-A122F208DFF9}" srcOrd="0" destOrd="0" presId="urn:microsoft.com/office/officeart/2008/layout/VerticalCurvedList"/>
    <dgm:cxn modelId="{C7215423-E976-49AE-9A49-75F6ACBA4B59}" type="presParOf" srcId="{BB33825A-04BC-4875-93B9-33BF32C19919}" destId="{CDB7323E-B5C6-4F06-8DE3-7B73D0D0468F}" srcOrd="5" destOrd="0" presId="urn:microsoft.com/office/officeart/2008/layout/VerticalCurvedList"/>
    <dgm:cxn modelId="{AE814962-C47A-4C1E-A2FE-A22FB790746D}" type="presParOf" srcId="{BB33825A-04BC-4875-93B9-33BF32C19919}" destId="{6D62247A-2DA9-4334-B7D2-9D99E401842A}" srcOrd="6" destOrd="0" presId="urn:microsoft.com/office/officeart/2008/layout/VerticalCurvedList"/>
    <dgm:cxn modelId="{D52EB869-D889-4AED-8A54-9110C9BF6987}" type="presParOf" srcId="{6D62247A-2DA9-4334-B7D2-9D99E401842A}" destId="{339FB2EE-599E-4B2B-8E3B-3CB763BFE2D7}" srcOrd="0" destOrd="0" presId="urn:microsoft.com/office/officeart/2008/layout/VerticalCurvedList"/>
    <dgm:cxn modelId="{937090F5-AB41-414B-9C07-A79E025B5138}" type="presParOf" srcId="{BB33825A-04BC-4875-93B9-33BF32C19919}" destId="{AB0A1176-90A7-4960-9626-094193518804}" srcOrd="7" destOrd="0" presId="urn:microsoft.com/office/officeart/2008/layout/VerticalCurvedList"/>
    <dgm:cxn modelId="{C56CC4F8-C98E-4D1F-91D9-15F1F1F64E82}" type="presParOf" srcId="{BB33825A-04BC-4875-93B9-33BF32C19919}" destId="{0CE32FDB-1875-4F46-BF77-BD09FAA8BA98}" srcOrd="8" destOrd="0" presId="urn:microsoft.com/office/officeart/2008/layout/VerticalCurvedList"/>
    <dgm:cxn modelId="{02B19A7B-7867-46EC-8DEE-0208BD35BB3E}" type="presParOf" srcId="{0CE32FDB-1875-4F46-BF77-BD09FAA8BA98}" destId="{D8624268-67D6-4099-9BD3-8C099BD136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76B9E-8CBC-4926-9FBB-C0B2EB81BA83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3595CE46-2425-4E06-8D5B-D8AF38758313}">
      <dgm:prSet phldrT="[Texto]" custT="1"/>
      <dgm:spPr/>
      <dgm:t>
        <a:bodyPr/>
        <a:lstStyle/>
        <a:p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Roundtable discussion on SDGs during the 9</a:t>
          </a:r>
          <a:r>
            <a:rPr lang="en-US" sz="20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meeting of the INTOSAI WGVBS on 2016</a:t>
          </a:r>
          <a:endParaRPr lang="es-MX" sz="20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69B35-EAE9-4FEB-A9C8-B8A7247DE883}" type="parTrans" cxnId="{5AF5F696-15E4-4683-8873-7FB15D8EAD08}">
      <dgm:prSet/>
      <dgm:spPr/>
      <dgm:t>
        <a:bodyPr/>
        <a:lstStyle/>
        <a:p>
          <a:endParaRPr lang="en-US" sz="1600" b="0"/>
        </a:p>
      </dgm:t>
    </dgm:pt>
    <dgm:pt modelId="{C4B49C4A-CEFD-42D9-9E70-16BB3609A1D6}" type="sibTrans" cxnId="{5AF5F696-15E4-4683-8873-7FB15D8EAD08}">
      <dgm:prSet custT="1"/>
      <dgm:spPr/>
      <dgm:t>
        <a:bodyPr/>
        <a:lstStyle/>
        <a:p>
          <a:endParaRPr lang="en-US" sz="2400" b="0"/>
        </a:p>
      </dgm:t>
    </dgm:pt>
    <dgm:pt modelId="{DF0DA427-6764-4F5B-B833-5ECE384B1DF9}">
      <dgm:prSet phldrT="[Texto]" custT="1"/>
      <dgm:spPr/>
      <dgm:t>
        <a:bodyPr/>
        <a:lstStyle/>
        <a:p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Agreement to prepare a paper on a </a:t>
          </a:r>
          <a:r>
            <a:rPr lang="en-US" sz="2000" b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risk-assessment framework 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for SAIs to incorporate relevant SDGs-related programs in the annual audit plans</a:t>
          </a:r>
          <a:endParaRPr lang="es-MX" sz="20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7DBF2-CFD8-4C7D-AE67-CF12433E3E2E}" type="parTrans" cxnId="{3903DE85-D7AC-430D-B3BB-8739138CE052}">
      <dgm:prSet/>
      <dgm:spPr/>
      <dgm:t>
        <a:bodyPr/>
        <a:lstStyle/>
        <a:p>
          <a:endParaRPr lang="en-US" sz="1600" b="0"/>
        </a:p>
      </dgm:t>
    </dgm:pt>
    <dgm:pt modelId="{45A17227-6F0B-4929-8603-25F1C7CB3F19}" type="sibTrans" cxnId="{3903DE85-D7AC-430D-B3BB-8739138CE052}">
      <dgm:prSet custT="1"/>
      <dgm:spPr/>
      <dgm:t>
        <a:bodyPr/>
        <a:lstStyle/>
        <a:p>
          <a:endParaRPr lang="en-US" sz="2400" b="0"/>
        </a:p>
      </dgm:t>
    </dgm:pt>
    <dgm:pt modelId="{6414D745-EBD4-4396-AD88-44A21B3A9E5E}">
      <dgm:prSet phldrT="[Texto]" custT="1"/>
      <dgm:spPr/>
      <dgm:t>
        <a:bodyPr/>
        <a:lstStyle/>
        <a:p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WGVBS Chair </a:t>
          </a:r>
          <a:r>
            <a:rPr lang="en-US" sz="2000" b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drafted a paper for discussion 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at the 10</a:t>
          </a:r>
          <a:r>
            <a:rPr lang="en-US" sz="20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meeting of the INTOSAI WGVBS on 2017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FDA31-F2AC-4B49-A502-DDD9C4FE5398}" type="parTrans" cxnId="{BB3E3045-EBFE-4C87-8ABC-6B304E34A136}">
      <dgm:prSet/>
      <dgm:spPr/>
      <dgm:t>
        <a:bodyPr/>
        <a:lstStyle/>
        <a:p>
          <a:endParaRPr lang="en-US" sz="1600" b="0"/>
        </a:p>
      </dgm:t>
    </dgm:pt>
    <dgm:pt modelId="{4AB028C2-2297-4626-AE4C-25DC0E0BA4BE}" type="sibTrans" cxnId="{BB3E3045-EBFE-4C87-8ABC-6B304E34A136}">
      <dgm:prSet/>
      <dgm:spPr/>
      <dgm:t>
        <a:bodyPr/>
        <a:lstStyle/>
        <a:p>
          <a:endParaRPr lang="en-US" sz="1600" b="0"/>
        </a:p>
      </dgm:t>
    </dgm:pt>
    <dgm:pt modelId="{E3431F88-96B7-4CB3-963F-D8F94916DD5A}" type="pres">
      <dgm:prSet presAssocID="{0A076B9E-8CBC-4926-9FBB-C0B2EB81BA83}" presName="Name0" presStyleCnt="0">
        <dgm:presLayoutVars>
          <dgm:dir/>
          <dgm:resizeHandles val="exact"/>
        </dgm:presLayoutVars>
      </dgm:prSet>
      <dgm:spPr/>
    </dgm:pt>
    <dgm:pt modelId="{53728891-06CB-4D70-85ED-0BEDE743931D}" type="pres">
      <dgm:prSet presAssocID="{3595CE46-2425-4E06-8D5B-D8AF38758313}" presName="node" presStyleLbl="node1" presStyleIdx="0" presStyleCnt="3" custScaleY="104577" custLinFactNeighborX="3787" custLinFactNeighborY="-4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4CC8B-9638-4C34-B808-DD88F7867AE9}" type="pres">
      <dgm:prSet presAssocID="{C4B49C4A-CEFD-42D9-9E70-16BB3609A1D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B6FFEE0-DCF9-439A-B0B4-B455E20AD8F9}" type="pres">
      <dgm:prSet presAssocID="{C4B49C4A-CEFD-42D9-9E70-16BB3609A1D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5373925-8A83-4B47-BBF2-402CB090738F}" type="pres">
      <dgm:prSet presAssocID="{DF0DA427-6764-4F5B-B833-5ECE384B1DF9}" presName="node" presStyleLbl="node1" presStyleIdx="1" presStyleCnt="3" custScaleX="120981" custScaleY="101063" custLinFactNeighborX="-21886" custLinFactNeighborY="-6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871C4-0DAA-4001-90AD-1F3A727097F4}" type="pres">
      <dgm:prSet presAssocID="{45A17227-6F0B-4929-8603-25F1C7CB3F19}" presName="sibTrans" presStyleLbl="sibTrans2D1" presStyleIdx="1" presStyleCnt="2" custLinFactNeighborX="11856" custLinFactNeighborY="15052"/>
      <dgm:spPr/>
      <dgm:t>
        <a:bodyPr/>
        <a:lstStyle/>
        <a:p>
          <a:endParaRPr lang="en-US"/>
        </a:p>
      </dgm:t>
    </dgm:pt>
    <dgm:pt modelId="{02469451-B0BB-4A41-BC04-19180F0603CD}" type="pres">
      <dgm:prSet presAssocID="{45A17227-6F0B-4929-8603-25F1C7CB3F1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8DF8B70-B0B2-4C85-B218-15E7F4E8622C}" type="pres">
      <dgm:prSet presAssocID="{6414D745-EBD4-4396-AD88-44A21B3A9E5E}" presName="node" presStyleLbl="node1" presStyleIdx="2" presStyleCnt="3" custScaleX="125716" custLinFactNeighborX="-45609" custLinFactNeighborY="-8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5F696-15E4-4683-8873-7FB15D8EAD08}" srcId="{0A076B9E-8CBC-4926-9FBB-C0B2EB81BA83}" destId="{3595CE46-2425-4E06-8D5B-D8AF38758313}" srcOrd="0" destOrd="0" parTransId="{15569B35-EAE9-4FEB-A9C8-B8A7247DE883}" sibTransId="{C4B49C4A-CEFD-42D9-9E70-16BB3609A1D6}"/>
    <dgm:cxn modelId="{35C71204-204E-4EFD-8820-A4F08C1D507B}" type="presOf" srcId="{45A17227-6F0B-4929-8603-25F1C7CB3F19}" destId="{6CA871C4-0DAA-4001-90AD-1F3A727097F4}" srcOrd="0" destOrd="0" presId="urn:microsoft.com/office/officeart/2005/8/layout/process1"/>
    <dgm:cxn modelId="{6A14AD6A-5790-4E84-BC34-68E92F92EAFC}" type="presOf" srcId="{DF0DA427-6764-4F5B-B833-5ECE384B1DF9}" destId="{65373925-8A83-4B47-BBF2-402CB090738F}" srcOrd="0" destOrd="0" presId="urn:microsoft.com/office/officeart/2005/8/layout/process1"/>
    <dgm:cxn modelId="{3903DE85-D7AC-430D-B3BB-8739138CE052}" srcId="{0A076B9E-8CBC-4926-9FBB-C0B2EB81BA83}" destId="{DF0DA427-6764-4F5B-B833-5ECE384B1DF9}" srcOrd="1" destOrd="0" parTransId="{5077DBF2-CFD8-4C7D-AE67-CF12433E3E2E}" sibTransId="{45A17227-6F0B-4929-8603-25F1C7CB3F19}"/>
    <dgm:cxn modelId="{B13209FE-7C22-414C-A6ED-623F73D0485E}" type="presOf" srcId="{C4B49C4A-CEFD-42D9-9E70-16BB3609A1D6}" destId="{2B6FFEE0-DCF9-439A-B0B4-B455E20AD8F9}" srcOrd="1" destOrd="0" presId="urn:microsoft.com/office/officeart/2005/8/layout/process1"/>
    <dgm:cxn modelId="{6E0B681D-3643-4311-B218-9D98C4125544}" type="presOf" srcId="{6414D745-EBD4-4396-AD88-44A21B3A9E5E}" destId="{38DF8B70-B0B2-4C85-B218-15E7F4E8622C}" srcOrd="0" destOrd="0" presId="urn:microsoft.com/office/officeart/2005/8/layout/process1"/>
    <dgm:cxn modelId="{BB3E3045-EBFE-4C87-8ABC-6B304E34A136}" srcId="{0A076B9E-8CBC-4926-9FBB-C0B2EB81BA83}" destId="{6414D745-EBD4-4396-AD88-44A21B3A9E5E}" srcOrd="2" destOrd="0" parTransId="{F37FDA31-F2AC-4B49-A502-DDD9C4FE5398}" sibTransId="{4AB028C2-2297-4626-AE4C-25DC0E0BA4BE}"/>
    <dgm:cxn modelId="{8F106259-2E60-4ACD-8A02-DBC4D06382DE}" type="presOf" srcId="{0A076B9E-8CBC-4926-9FBB-C0B2EB81BA83}" destId="{E3431F88-96B7-4CB3-963F-D8F94916DD5A}" srcOrd="0" destOrd="0" presId="urn:microsoft.com/office/officeart/2005/8/layout/process1"/>
    <dgm:cxn modelId="{F982A4D0-F6D3-412A-A9D4-8428203A203A}" type="presOf" srcId="{3595CE46-2425-4E06-8D5B-D8AF38758313}" destId="{53728891-06CB-4D70-85ED-0BEDE743931D}" srcOrd="0" destOrd="0" presId="urn:microsoft.com/office/officeart/2005/8/layout/process1"/>
    <dgm:cxn modelId="{49A0F757-55EB-40A8-A830-D2DD38B71ED3}" type="presOf" srcId="{45A17227-6F0B-4929-8603-25F1C7CB3F19}" destId="{02469451-B0BB-4A41-BC04-19180F0603CD}" srcOrd="1" destOrd="0" presId="urn:microsoft.com/office/officeart/2005/8/layout/process1"/>
    <dgm:cxn modelId="{D5984A16-E034-4DD6-B2BA-A73FBD1C1298}" type="presOf" srcId="{C4B49C4A-CEFD-42D9-9E70-16BB3609A1D6}" destId="{8DF4CC8B-9638-4C34-B808-DD88F7867AE9}" srcOrd="0" destOrd="0" presId="urn:microsoft.com/office/officeart/2005/8/layout/process1"/>
    <dgm:cxn modelId="{8031E710-C969-4666-BB53-77C0D68C519B}" type="presParOf" srcId="{E3431F88-96B7-4CB3-963F-D8F94916DD5A}" destId="{53728891-06CB-4D70-85ED-0BEDE743931D}" srcOrd="0" destOrd="0" presId="urn:microsoft.com/office/officeart/2005/8/layout/process1"/>
    <dgm:cxn modelId="{528DD97B-E67B-42A3-9D6F-4E48BB732797}" type="presParOf" srcId="{E3431F88-96B7-4CB3-963F-D8F94916DD5A}" destId="{8DF4CC8B-9638-4C34-B808-DD88F7867AE9}" srcOrd="1" destOrd="0" presId="urn:microsoft.com/office/officeart/2005/8/layout/process1"/>
    <dgm:cxn modelId="{8F7CEFF7-66F8-4A8E-98BB-3F615277CEFD}" type="presParOf" srcId="{8DF4CC8B-9638-4C34-B808-DD88F7867AE9}" destId="{2B6FFEE0-DCF9-439A-B0B4-B455E20AD8F9}" srcOrd="0" destOrd="0" presId="urn:microsoft.com/office/officeart/2005/8/layout/process1"/>
    <dgm:cxn modelId="{6875459A-0682-4591-B023-B9EF55D472BC}" type="presParOf" srcId="{E3431F88-96B7-4CB3-963F-D8F94916DD5A}" destId="{65373925-8A83-4B47-BBF2-402CB090738F}" srcOrd="2" destOrd="0" presId="urn:microsoft.com/office/officeart/2005/8/layout/process1"/>
    <dgm:cxn modelId="{9E7E2619-17D1-4E90-9892-11E64A5C28CD}" type="presParOf" srcId="{E3431F88-96B7-4CB3-963F-D8F94916DD5A}" destId="{6CA871C4-0DAA-4001-90AD-1F3A727097F4}" srcOrd="3" destOrd="0" presId="urn:microsoft.com/office/officeart/2005/8/layout/process1"/>
    <dgm:cxn modelId="{F5C2A461-CD7E-4E1C-B845-DA554494512F}" type="presParOf" srcId="{6CA871C4-0DAA-4001-90AD-1F3A727097F4}" destId="{02469451-B0BB-4A41-BC04-19180F0603CD}" srcOrd="0" destOrd="0" presId="urn:microsoft.com/office/officeart/2005/8/layout/process1"/>
    <dgm:cxn modelId="{EA500482-36D5-428E-BF5F-DCA2225B4997}" type="presParOf" srcId="{E3431F88-96B7-4CB3-963F-D8F94916DD5A}" destId="{38DF8B70-B0B2-4C85-B218-15E7F4E862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9C68D6-E961-4296-B46E-107F63D7600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1C30FCD-B800-43A8-9158-3C5965D6665B}">
      <dgm:prSet phldrT="[Texto]" custT="1"/>
      <dgm:spPr/>
      <dgm:t>
        <a:bodyPr/>
        <a:lstStyle/>
        <a:p>
          <a:r>
            <a:rPr lang="en-US" sz="2600" b="1" noProof="0" dirty="0" smtClean="0"/>
            <a:t>Framework taken into account by SAIs</a:t>
          </a:r>
          <a:endParaRPr lang="en-US" sz="2600" b="1" noProof="0" dirty="0"/>
        </a:p>
      </dgm:t>
    </dgm:pt>
    <dgm:pt modelId="{DE9798F3-8C13-4F6A-A82C-1C5626AB0A1A}" type="parTrans" cxnId="{542BB996-E21C-40E0-BD99-F8C127F78A4D}">
      <dgm:prSet/>
      <dgm:spPr/>
      <dgm:t>
        <a:bodyPr/>
        <a:lstStyle/>
        <a:p>
          <a:endParaRPr lang="es-MX" sz="2800"/>
        </a:p>
      </dgm:t>
    </dgm:pt>
    <dgm:pt modelId="{4C1ACD69-BD33-4E6F-BDB2-11DB832DF961}" type="sibTrans" cxnId="{542BB996-E21C-40E0-BD99-F8C127F78A4D}">
      <dgm:prSet/>
      <dgm:spPr/>
      <dgm:t>
        <a:bodyPr/>
        <a:lstStyle/>
        <a:p>
          <a:endParaRPr lang="es-MX" sz="2800"/>
        </a:p>
      </dgm:t>
    </dgm:pt>
    <dgm:pt modelId="{67474198-F78D-4D61-A573-B5B3F8CF2967}">
      <dgm:prSet phldrT="[Texto]" custT="1"/>
      <dgm:spPr/>
      <dgm:t>
        <a:bodyPr/>
        <a:lstStyle/>
        <a:p>
          <a:pPr algn="just"/>
          <a:r>
            <a:rPr lang="en-US" sz="2600" b="1" dirty="0" smtClean="0"/>
            <a:t>When defining audits on SDGs-related programs</a:t>
          </a:r>
          <a:endParaRPr lang="es-MX" sz="2600" b="1" dirty="0"/>
        </a:p>
      </dgm:t>
    </dgm:pt>
    <dgm:pt modelId="{8B69304F-F63B-4D78-8870-FF2CF3F98C21}" type="parTrans" cxnId="{D5DDEBFA-D182-4C7C-A5D6-485FC2E03116}">
      <dgm:prSet/>
      <dgm:spPr/>
      <dgm:t>
        <a:bodyPr/>
        <a:lstStyle/>
        <a:p>
          <a:endParaRPr lang="es-MX" sz="2800"/>
        </a:p>
      </dgm:t>
    </dgm:pt>
    <dgm:pt modelId="{DE005137-4371-49F1-AD2B-E1DEE1037EC3}" type="sibTrans" cxnId="{D5DDEBFA-D182-4C7C-A5D6-485FC2E03116}">
      <dgm:prSet/>
      <dgm:spPr/>
      <dgm:t>
        <a:bodyPr/>
        <a:lstStyle/>
        <a:p>
          <a:endParaRPr lang="es-MX" sz="2800"/>
        </a:p>
      </dgm:t>
    </dgm:pt>
    <dgm:pt modelId="{1FF8E090-91BE-40E5-BB50-3E21C2EE3E6A}">
      <dgm:prSet custT="1"/>
      <dgm:spPr/>
      <dgm:t>
        <a:bodyPr/>
        <a:lstStyle/>
        <a:p>
          <a:pPr algn="just"/>
          <a:r>
            <a:rPr lang="en-US" sz="2600" b="1" dirty="0" smtClean="0"/>
            <a:t>Highlights the risk-assessment approach in order to determine the audit plans</a:t>
          </a:r>
          <a:endParaRPr lang="es-MX" sz="2600" b="1" dirty="0"/>
        </a:p>
      </dgm:t>
    </dgm:pt>
    <dgm:pt modelId="{96DA3951-6832-4FEE-A335-A1190F7EB7AF}" type="parTrans" cxnId="{5308612A-F5C7-427F-BFCA-EC6D459F2900}">
      <dgm:prSet/>
      <dgm:spPr/>
      <dgm:t>
        <a:bodyPr/>
        <a:lstStyle/>
        <a:p>
          <a:endParaRPr lang="es-MX" sz="2800"/>
        </a:p>
      </dgm:t>
    </dgm:pt>
    <dgm:pt modelId="{F2E190B0-1525-4AA2-A1AF-AA8FE556A308}" type="sibTrans" cxnId="{5308612A-F5C7-427F-BFCA-EC6D459F2900}">
      <dgm:prSet/>
      <dgm:spPr/>
      <dgm:t>
        <a:bodyPr/>
        <a:lstStyle/>
        <a:p>
          <a:endParaRPr lang="es-MX" sz="2800"/>
        </a:p>
      </dgm:t>
    </dgm:pt>
    <dgm:pt modelId="{9942DDFB-C8BD-4A87-B803-D39CC06F8915}" type="pres">
      <dgm:prSet presAssocID="{1A9C68D6-E961-4296-B46E-107F63D760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8FF3BD4-6D10-44F7-8AA6-329402FEBCFC}" type="pres">
      <dgm:prSet presAssocID="{E1C30FCD-B800-43A8-9158-3C5965D666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3F141C-DEC8-4FAD-8F40-C128791B1044}" type="pres">
      <dgm:prSet presAssocID="{4C1ACD69-BD33-4E6F-BDB2-11DB832DF961}" presName="spacer" presStyleCnt="0"/>
      <dgm:spPr/>
    </dgm:pt>
    <dgm:pt modelId="{50EDA5E7-16AF-4CFB-86B3-A124135CE9DB}" type="pres">
      <dgm:prSet presAssocID="{67474198-F78D-4D61-A573-B5B3F8CF29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4AE59D-4B0F-45FE-974C-5DB2C421D3F6}" type="pres">
      <dgm:prSet presAssocID="{DE005137-4371-49F1-AD2B-E1DEE1037EC3}" presName="spacer" presStyleCnt="0"/>
      <dgm:spPr/>
    </dgm:pt>
    <dgm:pt modelId="{EEDD30CF-8D81-4031-8EDE-3F09BED42BE6}" type="pres">
      <dgm:prSet presAssocID="{1FF8E090-91BE-40E5-BB50-3E21C2EE3E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FC4835-467A-4AEC-B738-375E3CBB58D8}" type="presOf" srcId="{E1C30FCD-B800-43A8-9158-3C5965D6665B}" destId="{68FF3BD4-6D10-44F7-8AA6-329402FEBCFC}" srcOrd="0" destOrd="0" presId="urn:microsoft.com/office/officeart/2005/8/layout/vList2"/>
    <dgm:cxn modelId="{837FB83F-0DBE-44B4-A4CB-181EB1F4530C}" type="presOf" srcId="{1FF8E090-91BE-40E5-BB50-3E21C2EE3E6A}" destId="{EEDD30CF-8D81-4031-8EDE-3F09BED42BE6}" srcOrd="0" destOrd="0" presId="urn:microsoft.com/office/officeart/2005/8/layout/vList2"/>
    <dgm:cxn modelId="{542BB996-E21C-40E0-BD99-F8C127F78A4D}" srcId="{1A9C68D6-E961-4296-B46E-107F63D76007}" destId="{E1C30FCD-B800-43A8-9158-3C5965D6665B}" srcOrd="0" destOrd="0" parTransId="{DE9798F3-8C13-4F6A-A82C-1C5626AB0A1A}" sibTransId="{4C1ACD69-BD33-4E6F-BDB2-11DB832DF961}"/>
    <dgm:cxn modelId="{391A787C-DC03-4368-AC5A-55E2E3CC48FA}" type="presOf" srcId="{1A9C68D6-E961-4296-B46E-107F63D76007}" destId="{9942DDFB-C8BD-4A87-B803-D39CC06F8915}" srcOrd="0" destOrd="0" presId="urn:microsoft.com/office/officeart/2005/8/layout/vList2"/>
    <dgm:cxn modelId="{D5DDEBFA-D182-4C7C-A5D6-485FC2E03116}" srcId="{1A9C68D6-E961-4296-B46E-107F63D76007}" destId="{67474198-F78D-4D61-A573-B5B3F8CF2967}" srcOrd="1" destOrd="0" parTransId="{8B69304F-F63B-4D78-8870-FF2CF3F98C21}" sibTransId="{DE005137-4371-49F1-AD2B-E1DEE1037EC3}"/>
    <dgm:cxn modelId="{5308612A-F5C7-427F-BFCA-EC6D459F2900}" srcId="{1A9C68D6-E961-4296-B46E-107F63D76007}" destId="{1FF8E090-91BE-40E5-BB50-3E21C2EE3E6A}" srcOrd="2" destOrd="0" parTransId="{96DA3951-6832-4FEE-A335-A1190F7EB7AF}" sibTransId="{F2E190B0-1525-4AA2-A1AF-AA8FE556A308}"/>
    <dgm:cxn modelId="{D1DADC35-9304-4962-85A2-C0A7A77B4EE4}" type="presOf" srcId="{67474198-F78D-4D61-A573-B5B3F8CF2967}" destId="{50EDA5E7-16AF-4CFB-86B3-A124135CE9DB}" srcOrd="0" destOrd="0" presId="urn:microsoft.com/office/officeart/2005/8/layout/vList2"/>
    <dgm:cxn modelId="{875C6217-2C8F-46F8-AE5B-68366446F90F}" type="presParOf" srcId="{9942DDFB-C8BD-4A87-B803-D39CC06F8915}" destId="{68FF3BD4-6D10-44F7-8AA6-329402FEBCFC}" srcOrd="0" destOrd="0" presId="urn:microsoft.com/office/officeart/2005/8/layout/vList2"/>
    <dgm:cxn modelId="{C1797491-FF21-4A6F-8ADE-7B01BA9A3E7A}" type="presParOf" srcId="{9942DDFB-C8BD-4A87-B803-D39CC06F8915}" destId="{3B3F141C-DEC8-4FAD-8F40-C128791B1044}" srcOrd="1" destOrd="0" presId="urn:microsoft.com/office/officeart/2005/8/layout/vList2"/>
    <dgm:cxn modelId="{211C6924-6ED6-430A-B044-E0C8B40C0B2B}" type="presParOf" srcId="{9942DDFB-C8BD-4A87-B803-D39CC06F8915}" destId="{50EDA5E7-16AF-4CFB-86B3-A124135CE9DB}" srcOrd="2" destOrd="0" presId="urn:microsoft.com/office/officeart/2005/8/layout/vList2"/>
    <dgm:cxn modelId="{FA38B171-3E0C-4B26-8275-5EB10D6EE19D}" type="presParOf" srcId="{9942DDFB-C8BD-4A87-B803-D39CC06F8915}" destId="{CC4AE59D-4B0F-45FE-974C-5DB2C421D3F6}" srcOrd="3" destOrd="0" presId="urn:microsoft.com/office/officeart/2005/8/layout/vList2"/>
    <dgm:cxn modelId="{DE0849A5-036F-44D1-BC4D-0125C43EF3DD}" type="presParOf" srcId="{9942DDFB-C8BD-4A87-B803-D39CC06F8915}" destId="{EEDD30CF-8D81-4031-8EDE-3F09BED42B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019D6-BD1F-43D0-9820-C9E36BC2629B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593918BA-0740-45F7-B712-9B9BF36893B3}">
      <dgm:prSet phldrT="[Texto]" custT="1"/>
      <dgm:spPr/>
      <dgm:t>
        <a:bodyPr/>
        <a:lstStyle/>
        <a:p>
          <a:r>
            <a:rPr lang="en-US" sz="2800" b="1" dirty="0" smtClean="0"/>
            <a:t>UN 2030 Agenda</a:t>
          </a:r>
          <a:endParaRPr lang="en-US" sz="2800" b="1" noProof="0" dirty="0">
            <a:latin typeface="+mj-lt"/>
            <a:cs typeface="Arial" panose="020B0604020202020204" pitchFamily="34" charset="0"/>
          </a:endParaRPr>
        </a:p>
      </dgm:t>
    </dgm:pt>
    <dgm:pt modelId="{D145ECD0-C29E-4C1F-BC33-C4B19F7F2C75}" type="parTrans" cxnId="{A37A1453-9F36-4D86-B8CD-1E11304EE4CC}">
      <dgm:prSet/>
      <dgm:spPr/>
      <dgm:t>
        <a:bodyPr/>
        <a:lstStyle/>
        <a:p>
          <a:endParaRPr lang="es-MX" sz="1600"/>
        </a:p>
      </dgm:t>
    </dgm:pt>
    <dgm:pt modelId="{090F20AC-A9D6-4B0D-AF83-0FC3886952CC}" type="sibTrans" cxnId="{A37A1453-9F36-4D86-B8CD-1E11304EE4CC}">
      <dgm:prSet/>
      <dgm:spPr/>
      <dgm:t>
        <a:bodyPr/>
        <a:lstStyle/>
        <a:p>
          <a:endParaRPr lang="es-MX" sz="1600"/>
        </a:p>
      </dgm:t>
    </dgm:pt>
    <dgm:pt modelId="{CD6EC797-F4AA-4C8E-B42D-F1A5D6D561B9}">
      <dgm:prSet phldrT="[Texto]" custT="1"/>
      <dgm:spPr/>
      <dgm:t>
        <a:bodyPr/>
        <a:lstStyle/>
        <a:p>
          <a:pPr algn="ctr"/>
          <a:r>
            <a:rPr lang="en-US" sz="2400" dirty="0" smtClean="0">
              <a:sym typeface="Wingdings" panose="05000000000000000000" pitchFamily="2" charset="2"/>
            </a:rPr>
            <a:t>Adopted by 193 countries (2015)</a:t>
          </a:r>
          <a:endParaRPr lang="es-MX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2167B-D7D6-41A4-B3CF-D8CFBBBE8373}" type="parTrans" cxnId="{C7CA3302-659C-4ABD-86A7-A8BFAF78CFB0}">
      <dgm:prSet/>
      <dgm:spPr/>
      <dgm:t>
        <a:bodyPr/>
        <a:lstStyle/>
        <a:p>
          <a:endParaRPr lang="es-MX" sz="1600"/>
        </a:p>
      </dgm:t>
    </dgm:pt>
    <dgm:pt modelId="{A8A65668-2587-40E4-BF87-C323563B6D75}" type="sibTrans" cxnId="{C7CA3302-659C-4ABD-86A7-A8BFAF78CFB0}">
      <dgm:prSet/>
      <dgm:spPr/>
      <dgm:t>
        <a:bodyPr/>
        <a:lstStyle/>
        <a:p>
          <a:endParaRPr lang="es-MX" sz="1600"/>
        </a:p>
      </dgm:t>
    </dgm:pt>
    <dgm:pt modelId="{DB3E52AB-E001-4180-AF96-A44F04B9C944}">
      <dgm:prSet phldrT="[Texto]" custT="1"/>
      <dgm:spPr/>
      <dgm:t>
        <a:bodyPr/>
        <a:lstStyle/>
        <a:p>
          <a:r>
            <a:rPr lang="en-US" sz="2400" dirty="0" smtClean="0"/>
            <a:t>17 Sustainable Development Goals (SDGs)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86950-67B0-43C9-9033-534FC7D7479B}" type="parTrans" cxnId="{3C7A0CE6-4D82-4995-920D-7F7EDCCE5D8E}">
      <dgm:prSet/>
      <dgm:spPr/>
      <dgm:t>
        <a:bodyPr/>
        <a:lstStyle/>
        <a:p>
          <a:endParaRPr lang="es-MX" sz="1600"/>
        </a:p>
      </dgm:t>
    </dgm:pt>
    <dgm:pt modelId="{E3B663AF-B981-4233-B431-458C16C9256E}" type="sibTrans" cxnId="{3C7A0CE6-4D82-4995-920D-7F7EDCCE5D8E}">
      <dgm:prSet/>
      <dgm:spPr/>
      <dgm:t>
        <a:bodyPr/>
        <a:lstStyle/>
        <a:p>
          <a:endParaRPr lang="es-MX" sz="1600"/>
        </a:p>
      </dgm:t>
    </dgm:pt>
    <dgm:pt modelId="{396CF82F-8F7E-41FA-B836-0F59C1F5593C}">
      <dgm:prSet phldrT="[Texto]" custT="1"/>
      <dgm:spPr/>
      <dgm:t>
        <a:bodyPr/>
        <a:lstStyle/>
        <a:p>
          <a:pPr algn="ctr"/>
          <a:r>
            <a:rPr lang="en-US" sz="2400" dirty="0" smtClean="0"/>
            <a:t>Universal call for action by all countries, poor, rich and middle-income to promote prosperity while protecting the planet</a:t>
          </a:r>
          <a:endParaRPr lang="en-US" sz="2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B63C6-ED2D-4F36-B666-BCC176EA9EB6}" type="parTrans" cxnId="{47D2855C-AE60-4A8D-9F80-7C3AA536C865}">
      <dgm:prSet/>
      <dgm:spPr/>
      <dgm:t>
        <a:bodyPr/>
        <a:lstStyle/>
        <a:p>
          <a:endParaRPr lang="es-MX" sz="1600"/>
        </a:p>
      </dgm:t>
    </dgm:pt>
    <dgm:pt modelId="{9FAFE8FD-28CE-438F-A529-4B8939E8BCF4}" type="sibTrans" cxnId="{47D2855C-AE60-4A8D-9F80-7C3AA536C865}">
      <dgm:prSet/>
      <dgm:spPr/>
      <dgm:t>
        <a:bodyPr/>
        <a:lstStyle/>
        <a:p>
          <a:endParaRPr lang="es-MX" sz="1600"/>
        </a:p>
      </dgm:t>
    </dgm:pt>
    <dgm:pt modelId="{66214634-BFC6-48C2-81BC-8A22A3F7E813}" type="pres">
      <dgm:prSet presAssocID="{2BD019D6-BD1F-43D0-9820-C9E36BC262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564CDC-2B34-4540-BBD3-4B88C77ABDCE}" type="pres">
      <dgm:prSet presAssocID="{593918BA-0740-45F7-B712-9B9BF36893B3}" presName="roof" presStyleLbl="dkBgShp" presStyleIdx="0" presStyleCnt="2" custScaleY="52411" custLinFactNeighborX="56" custLinFactNeighborY="5410"/>
      <dgm:spPr/>
      <dgm:t>
        <a:bodyPr/>
        <a:lstStyle/>
        <a:p>
          <a:endParaRPr lang="es-MX"/>
        </a:p>
      </dgm:t>
    </dgm:pt>
    <dgm:pt modelId="{00C00283-3D78-4535-BD30-10130C283746}" type="pres">
      <dgm:prSet presAssocID="{593918BA-0740-45F7-B712-9B9BF36893B3}" presName="pillars" presStyleCnt="0"/>
      <dgm:spPr/>
    </dgm:pt>
    <dgm:pt modelId="{583A1FF7-C55D-45C7-AA90-A1E82205E165}" type="pres">
      <dgm:prSet presAssocID="{593918BA-0740-45F7-B712-9B9BF36893B3}" presName="pillar1" presStyleLbl="node1" presStyleIdx="0" presStyleCnt="3" custScaleX="685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C9F283-8018-410C-99CF-6675D226121C}" type="pres">
      <dgm:prSet presAssocID="{DB3E52AB-E001-4180-AF96-A44F04B9C944}" presName="pillarX" presStyleLbl="node1" presStyleIdx="1" presStyleCnt="3" custScaleX="729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89C500-941F-4EB4-9D51-9D08679B276A}" type="pres">
      <dgm:prSet presAssocID="{396CF82F-8F7E-41FA-B836-0F59C1F5593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771C97-0201-4F4E-B6AF-8396E0F9B80A}" type="pres">
      <dgm:prSet presAssocID="{593918BA-0740-45F7-B712-9B9BF36893B3}" presName="base" presStyleLbl="dkBgShp" presStyleIdx="1" presStyleCnt="2" custLinFactNeighborX="267" custLinFactNeighborY="0"/>
      <dgm:spPr/>
    </dgm:pt>
  </dgm:ptLst>
  <dgm:cxnLst>
    <dgm:cxn modelId="{A37A1453-9F36-4D86-B8CD-1E11304EE4CC}" srcId="{2BD019D6-BD1F-43D0-9820-C9E36BC2629B}" destId="{593918BA-0740-45F7-B712-9B9BF36893B3}" srcOrd="0" destOrd="0" parTransId="{D145ECD0-C29E-4C1F-BC33-C4B19F7F2C75}" sibTransId="{090F20AC-A9D6-4B0D-AF83-0FC3886952CC}"/>
    <dgm:cxn modelId="{9D63A955-3367-472E-B96D-9237A723E8C2}" type="presOf" srcId="{593918BA-0740-45F7-B712-9B9BF36893B3}" destId="{22564CDC-2B34-4540-BBD3-4B88C77ABDCE}" srcOrd="0" destOrd="0" presId="urn:microsoft.com/office/officeart/2005/8/layout/hList3"/>
    <dgm:cxn modelId="{47D2855C-AE60-4A8D-9F80-7C3AA536C865}" srcId="{593918BA-0740-45F7-B712-9B9BF36893B3}" destId="{396CF82F-8F7E-41FA-B836-0F59C1F5593C}" srcOrd="2" destOrd="0" parTransId="{041B63C6-ED2D-4F36-B666-BCC176EA9EB6}" sibTransId="{9FAFE8FD-28CE-438F-A529-4B8939E8BCF4}"/>
    <dgm:cxn modelId="{A26B9F26-E452-40EE-B2AD-C60A09AC4A03}" type="presOf" srcId="{DB3E52AB-E001-4180-AF96-A44F04B9C944}" destId="{37C9F283-8018-410C-99CF-6675D226121C}" srcOrd="0" destOrd="0" presId="urn:microsoft.com/office/officeart/2005/8/layout/hList3"/>
    <dgm:cxn modelId="{41BA21A1-C25A-4DE8-8489-433024712A1B}" type="presOf" srcId="{396CF82F-8F7E-41FA-B836-0F59C1F5593C}" destId="{3E89C500-941F-4EB4-9D51-9D08679B276A}" srcOrd="0" destOrd="0" presId="urn:microsoft.com/office/officeart/2005/8/layout/hList3"/>
    <dgm:cxn modelId="{C7CA3302-659C-4ABD-86A7-A8BFAF78CFB0}" srcId="{593918BA-0740-45F7-B712-9B9BF36893B3}" destId="{CD6EC797-F4AA-4C8E-B42D-F1A5D6D561B9}" srcOrd="0" destOrd="0" parTransId="{4902167B-D7D6-41A4-B3CF-D8CFBBBE8373}" sibTransId="{A8A65668-2587-40E4-BF87-C323563B6D75}"/>
    <dgm:cxn modelId="{31FD7274-8184-408E-981E-393139022391}" type="presOf" srcId="{2BD019D6-BD1F-43D0-9820-C9E36BC2629B}" destId="{66214634-BFC6-48C2-81BC-8A22A3F7E813}" srcOrd="0" destOrd="0" presId="urn:microsoft.com/office/officeart/2005/8/layout/hList3"/>
    <dgm:cxn modelId="{450D9F2A-4426-4092-B56C-9E89EB303513}" type="presOf" srcId="{CD6EC797-F4AA-4C8E-B42D-F1A5D6D561B9}" destId="{583A1FF7-C55D-45C7-AA90-A1E82205E165}" srcOrd="0" destOrd="0" presId="urn:microsoft.com/office/officeart/2005/8/layout/hList3"/>
    <dgm:cxn modelId="{3C7A0CE6-4D82-4995-920D-7F7EDCCE5D8E}" srcId="{593918BA-0740-45F7-B712-9B9BF36893B3}" destId="{DB3E52AB-E001-4180-AF96-A44F04B9C944}" srcOrd="1" destOrd="0" parTransId="{8F486950-67B0-43C9-9033-534FC7D7479B}" sibTransId="{E3B663AF-B981-4233-B431-458C16C9256E}"/>
    <dgm:cxn modelId="{243773A8-7F5E-45EE-B7D3-F697C90733F0}" type="presParOf" srcId="{66214634-BFC6-48C2-81BC-8A22A3F7E813}" destId="{22564CDC-2B34-4540-BBD3-4B88C77ABDCE}" srcOrd="0" destOrd="0" presId="urn:microsoft.com/office/officeart/2005/8/layout/hList3"/>
    <dgm:cxn modelId="{7713259D-6BB3-4639-96B9-EEB298CF9B5D}" type="presParOf" srcId="{66214634-BFC6-48C2-81BC-8A22A3F7E813}" destId="{00C00283-3D78-4535-BD30-10130C283746}" srcOrd="1" destOrd="0" presId="urn:microsoft.com/office/officeart/2005/8/layout/hList3"/>
    <dgm:cxn modelId="{B5122F00-8B17-44C7-8536-1CFBEABEFF6D}" type="presParOf" srcId="{00C00283-3D78-4535-BD30-10130C283746}" destId="{583A1FF7-C55D-45C7-AA90-A1E82205E165}" srcOrd="0" destOrd="0" presId="urn:microsoft.com/office/officeart/2005/8/layout/hList3"/>
    <dgm:cxn modelId="{1E0C9C68-0289-4A3A-BBDE-AA34DCD16CBC}" type="presParOf" srcId="{00C00283-3D78-4535-BD30-10130C283746}" destId="{37C9F283-8018-410C-99CF-6675D226121C}" srcOrd="1" destOrd="0" presId="urn:microsoft.com/office/officeart/2005/8/layout/hList3"/>
    <dgm:cxn modelId="{01E5F795-C3DC-4F59-9B20-2A770D927F12}" type="presParOf" srcId="{00C00283-3D78-4535-BD30-10130C283746}" destId="{3E89C500-941F-4EB4-9D51-9D08679B276A}" srcOrd="2" destOrd="0" presId="urn:microsoft.com/office/officeart/2005/8/layout/hList3"/>
    <dgm:cxn modelId="{038B3995-D5A5-4747-81DF-CD8BC6AFDB07}" type="presParOf" srcId="{66214634-BFC6-48C2-81BC-8A22A3F7E813}" destId="{57771C97-0201-4F4E-B6AF-8396E0F9B8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F276DA-DD09-404C-BA31-A2FE0DBCA76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</dgm:pt>
    <dgm:pt modelId="{330237D0-7082-4B43-89D1-B5E9C6B742B8}">
      <dgm:prSet phldrT="[Texto]" custT="1"/>
      <dgm:spPr/>
      <dgm:t>
        <a:bodyPr/>
        <a:lstStyle/>
        <a:p>
          <a:r>
            <a:rPr lang="en-US" sz="2400" noProof="0" dirty="0" smtClean="0"/>
            <a:t>Role of SAIs in the implementation of the 2030 Agenda</a:t>
          </a:r>
          <a:endParaRPr lang="en-US" sz="2400" noProof="0" dirty="0"/>
        </a:p>
      </dgm:t>
    </dgm:pt>
    <dgm:pt modelId="{55B2CA38-50DE-4D42-9711-DFEB4D17686D}" type="parTrans" cxnId="{F8554D14-58C1-40A2-9411-9A2F4D683382}">
      <dgm:prSet/>
      <dgm:spPr/>
      <dgm:t>
        <a:bodyPr/>
        <a:lstStyle/>
        <a:p>
          <a:endParaRPr lang="es-MX" sz="2400"/>
        </a:p>
      </dgm:t>
    </dgm:pt>
    <dgm:pt modelId="{2952F440-DC8E-4529-9E89-7B6961927ADF}" type="sibTrans" cxnId="{F8554D14-58C1-40A2-9411-9A2F4D683382}">
      <dgm:prSet/>
      <dgm:spPr/>
      <dgm:t>
        <a:bodyPr/>
        <a:lstStyle/>
        <a:p>
          <a:endParaRPr lang="es-MX" sz="2400"/>
        </a:p>
      </dgm:t>
    </dgm:pt>
    <dgm:pt modelId="{C98A4B5B-F5CA-4F8F-A92B-FB79C8535897}">
      <dgm:prSet phldrT="[Texto]" custT="1"/>
      <dgm:spPr/>
      <dgm:t>
        <a:bodyPr/>
        <a:lstStyle/>
        <a:p>
          <a:r>
            <a:rPr lang="en-US" sz="2400" noProof="0" dirty="0" smtClean="0"/>
            <a:t>INTOSAI Strategic Plan for 2017-2022</a:t>
          </a:r>
          <a:endParaRPr lang="en-US" sz="2400" noProof="0" dirty="0"/>
        </a:p>
      </dgm:t>
    </dgm:pt>
    <dgm:pt modelId="{5275EC38-FBDC-43C7-8736-A2ECB5478591}" type="parTrans" cxnId="{BF8AAF41-F78B-4FBF-92BD-0119CFEF154D}">
      <dgm:prSet/>
      <dgm:spPr/>
      <dgm:t>
        <a:bodyPr/>
        <a:lstStyle/>
        <a:p>
          <a:endParaRPr lang="es-MX" sz="2400"/>
        </a:p>
      </dgm:t>
    </dgm:pt>
    <dgm:pt modelId="{56FCB245-E50A-4A11-810A-B1E66922A9C9}" type="sibTrans" cxnId="{BF8AAF41-F78B-4FBF-92BD-0119CFEF154D}">
      <dgm:prSet/>
      <dgm:spPr/>
      <dgm:t>
        <a:bodyPr/>
        <a:lstStyle/>
        <a:p>
          <a:endParaRPr lang="es-MX" sz="2400"/>
        </a:p>
      </dgm:t>
    </dgm:pt>
    <dgm:pt modelId="{B30869BA-D05D-4788-A083-4D8B335FFD6B}">
      <dgm:prSet phldrT="[Texto]" custT="1"/>
      <dgm:spPr/>
      <dgm:t>
        <a:bodyPr/>
        <a:lstStyle/>
        <a:p>
          <a:r>
            <a:rPr lang="en-US" sz="2400" noProof="0" dirty="0" smtClean="0"/>
            <a:t>Crosscutting Priority 2:  Contribute to the follow-up and review of the SDGs</a:t>
          </a:r>
          <a:endParaRPr lang="en-US" sz="2400" noProof="0" dirty="0"/>
        </a:p>
      </dgm:t>
    </dgm:pt>
    <dgm:pt modelId="{ED227C4B-B90E-4A40-BB32-EC63DF64419A}" type="parTrans" cxnId="{FF0471F3-1A00-4991-899F-C6CE947B3B54}">
      <dgm:prSet/>
      <dgm:spPr/>
      <dgm:t>
        <a:bodyPr/>
        <a:lstStyle/>
        <a:p>
          <a:endParaRPr lang="es-MX" sz="2400"/>
        </a:p>
      </dgm:t>
    </dgm:pt>
    <dgm:pt modelId="{71FEDD59-BD2D-47DF-85C4-979F252D2A04}" type="sibTrans" cxnId="{FF0471F3-1A00-4991-899F-C6CE947B3B54}">
      <dgm:prSet/>
      <dgm:spPr/>
      <dgm:t>
        <a:bodyPr/>
        <a:lstStyle/>
        <a:p>
          <a:endParaRPr lang="es-MX" sz="2400"/>
        </a:p>
      </dgm:t>
    </dgm:pt>
    <dgm:pt modelId="{D35493AA-DC6D-4675-8B1A-C37247804D50}" type="pres">
      <dgm:prSet presAssocID="{5FF276DA-DD09-404C-BA31-A2FE0DBCA761}" presName="Name0" presStyleCnt="0">
        <dgm:presLayoutVars>
          <dgm:dir/>
          <dgm:resizeHandles val="exact"/>
        </dgm:presLayoutVars>
      </dgm:prSet>
      <dgm:spPr/>
    </dgm:pt>
    <dgm:pt modelId="{B3C5CB9A-ED9C-4575-BC66-B30E5A08CE2F}" type="pres">
      <dgm:prSet presAssocID="{330237D0-7082-4B43-89D1-B5E9C6B742B8}" presName="node" presStyleLbl="node1" presStyleIdx="0" presStyleCnt="3" custScaleX="1062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C84453-67ED-429E-A6A1-2BE608E9751E}" type="pres">
      <dgm:prSet presAssocID="{2952F440-DC8E-4529-9E89-7B6961927ADF}" presName="sibTrans" presStyleCnt="0"/>
      <dgm:spPr/>
    </dgm:pt>
    <dgm:pt modelId="{8EB934C5-2FEB-4370-AF44-A1FC55E75F27}" type="pres">
      <dgm:prSet presAssocID="{C98A4B5B-F5CA-4F8F-A92B-FB79C85358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1A1745-8D24-4681-85D6-0D8C723C20FE}" type="pres">
      <dgm:prSet presAssocID="{56FCB245-E50A-4A11-810A-B1E66922A9C9}" presName="sibTrans" presStyleCnt="0"/>
      <dgm:spPr/>
    </dgm:pt>
    <dgm:pt modelId="{68B27815-3B1C-4154-8B03-7FD373ADED9B}" type="pres">
      <dgm:prSet presAssocID="{B30869BA-D05D-4788-A083-4D8B335FFD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F036E40-A19D-474D-86E5-389CDA379D64}" type="presOf" srcId="{5FF276DA-DD09-404C-BA31-A2FE0DBCA761}" destId="{D35493AA-DC6D-4675-8B1A-C37247804D50}" srcOrd="0" destOrd="0" presId="urn:microsoft.com/office/officeart/2005/8/layout/hList6"/>
    <dgm:cxn modelId="{FF0471F3-1A00-4991-899F-C6CE947B3B54}" srcId="{5FF276DA-DD09-404C-BA31-A2FE0DBCA761}" destId="{B30869BA-D05D-4788-A083-4D8B335FFD6B}" srcOrd="2" destOrd="0" parTransId="{ED227C4B-B90E-4A40-BB32-EC63DF64419A}" sibTransId="{71FEDD59-BD2D-47DF-85C4-979F252D2A04}"/>
    <dgm:cxn modelId="{65098F69-CCBF-46F6-8BEA-5962477F4E88}" type="presOf" srcId="{C98A4B5B-F5CA-4F8F-A92B-FB79C8535897}" destId="{8EB934C5-2FEB-4370-AF44-A1FC55E75F27}" srcOrd="0" destOrd="0" presId="urn:microsoft.com/office/officeart/2005/8/layout/hList6"/>
    <dgm:cxn modelId="{EC2906A1-316D-4BFD-A1CB-50F81E117F4B}" type="presOf" srcId="{B30869BA-D05D-4788-A083-4D8B335FFD6B}" destId="{68B27815-3B1C-4154-8B03-7FD373ADED9B}" srcOrd="0" destOrd="0" presId="urn:microsoft.com/office/officeart/2005/8/layout/hList6"/>
    <dgm:cxn modelId="{F8554D14-58C1-40A2-9411-9A2F4D683382}" srcId="{5FF276DA-DD09-404C-BA31-A2FE0DBCA761}" destId="{330237D0-7082-4B43-89D1-B5E9C6B742B8}" srcOrd="0" destOrd="0" parTransId="{55B2CA38-50DE-4D42-9711-DFEB4D17686D}" sibTransId="{2952F440-DC8E-4529-9E89-7B6961927ADF}"/>
    <dgm:cxn modelId="{BF8AAF41-F78B-4FBF-92BD-0119CFEF154D}" srcId="{5FF276DA-DD09-404C-BA31-A2FE0DBCA761}" destId="{C98A4B5B-F5CA-4F8F-A92B-FB79C8535897}" srcOrd="1" destOrd="0" parTransId="{5275EC38-FBDC-43C7-8736-A2ECB5478591}" sibTransId="{56FCB245-E50A-4A11-810A-B1E66922A9C9}"/>
    <dgm:cxn modelId="{671E465A-BD0B-49F5-94B1-9549714BF9CA}" type="presOf" srcId="{330237D0-7082-4B43-89D1-B5E9C6B742B8}" destId="{B3C5CB9A-ED9C-4575-BC66-B30E5A08CE2F}" srcOrd="0" destOrd="0" presId="urn:microsoft.com/office/officeart/2005/8/layout/hList6"/>
    <dgm:cxn modelId="{24DE2C2A-696E-46FE-A6D5-7775997E4087}" type="presParOf" srcId="{D35493AA-DC6D-4675-8B1A-C37247804D50}" destId="{B3C5CB9A-ED9C-4575-BC66-B30E5A08CE2F}" srcOrd="0" destOrd="0" presId="urn:microsoft.com/office/officeart/2005/8/layout/hList6"/>
    <dgm:cxn modelId="{BAEC283F-FBBA-45C3-AD11-CC5316C4AE33}" type="presParOf" srcId="{D35493AA-DC6D-4675-8B1A-C37247804D50}" destId="{D6C84453-67ED-429E-A6A1-2BE608E9751E}" srcOrd="1" destOrd="0" presId="urn:microsoft.com/office/officeart/2005/8/layout/hList6"/>
    <dgm:cxn modelId="{93749C86-36B8-4C35-A0E4-EAF6DDA715B9}" type="presParOf" srcId="{D35493AA-DC6D-4675-8B1A-C37247804D50}" destId="{8EB934C5-2FEB-4370-AF44-A1FC55E75F27}" srcOrd="2" destOrd="0" presId="urn:microsoft.com/office/officeart/2005/8/layout/hList6"/>
    <dgm:cxn modelId="{807C9D59-C05D-46C1-8933-A45D319249D6}" type="presParOf" srcId="{D35493AA-DC6D-4675-8B1A-C37247804D50}" destId="{ED1A1745-8D24-4681-85D6-0D8C723C20FE}" srcOrd="3" destOrd="0" presId="urn:microsoft.com/office/officeart/2005/8/layout/hList6"/>
    <dgm:cxn modelId="{EFC8A548-8493-4684-B081-7882A6C6FB8B}" type="presParOf" srcId="{D35493AA-DC6D-4675-8B1A-C37247804D50}" destId="{68B27815-3B1C-4154-8B03-7FD373ADED9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C841C3-2A6D-4516-A5A7-4028C24A5D22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C1BCB594-36A8-4994-BB89-CDFEBE9F780E}">
      <dgm:prSet phldrT="[Texto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Advocate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improvements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in public financial management systems </a:t>
          </a:r>
          <a:endParaRPr lang="en-US" sz="2000" b="0" noProof="0" dirty="0">
            <a:solidFill>
              <a:srgbClr val="C9500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DDAC2-CD77-42CA-A158-9A9A0B67514C}" type="parTrans" cxnId="{44487DC2-DC1A-4C62-91F3-6D6AA90E4E3A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A5424-2AC7-43B0-8BC6-1CB4F0AE9F5B}" type="sibTrans" cxnId="{44487DC2-DC1A-4C62-91F3-6D6AA90E4E3A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96B37D-2856-4572-9BEE-F68A2A0A1826}">
      <dgm:prSet phldrT="[Texto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national transparency, risk management, anti-fraud protections, and internal control processes</a:t>
          </a:r>
          <a:endParaRPr lang="en-US" sz="20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A3B16-2F7D-42E4-97AD-6666CC615917}" type="parTrans" cxnId="{325DF525-F4F0-43E5-B6DE-AA9E5AF787D8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781618-0830-476E-BB71-B91606C45B42}" type="sibTrans" cxnId="{325DF525-F4F0-43E5-B6DE-AA9E5AF787D8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B14D8-B12A-4D82-9BAD-AFEE552A37E6}">
      <dgm:prSet phldrT="[Texto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Audit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the capacity of national statistical and vital records systems to ensure no one is “invisible”</a:t>
          </a:r>
          <a:endParaRPr lang="en-US" sz="2000" b="0" noProof="0" dirty="0">
            <a:solidFill>
              <a:srgbClr val="C9500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0B11D-0E85-4183-AAEF-1392D983D74C}" type="parTrans" cxnId="{615B03FA-6CF6-4863-888F-A6C64E54E46B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A1DC9-CDC1-4565-A1CF-EE92E85828A7}" type="sibTrans" cxnId="{615B03FA-6CF6-4863-888F-A6C64E54E46B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ADCD-D403-400E-B3B8-474155009727}">
      <dgm:prSet phldrT="[Texto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engage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in the “data revolution” </a:t>
          </a:r>
          <a:endParaRPr lang="en-US" sz="2000" b="0" noProof="0" dirty="0">
            <a:solidFill>
              <a:srgbClr val="C9500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C28C3-01DB-495F-8FF1-2C1385BCDC75}" type="parTrans" cxnId="{6A206268-2F3B-4ED1-9199-F2564092259B}">
      <dgm:prSet/>
      <dgm:spPr/>
      <dgm:t>
        <a:bodyPr/>
        <a:lstStyle/>
        <a:p>
          <a:endParaRPr lang="en-US"/>
        </a:p>
      </dgm:t>
    </dgm:pt>
    <dgm:pt modelId="{7B7C234A-869A-4090-95D8-895335B0956A}" type="sibTrans" cxnId="{6A206268-2F3B-4ED1-9199-F2564092259B}">
      <dgm:prSet/>
      <dgm:spPr/>
      <dgm:t>
        <a:bodyPr/>
        <a:lstStyle/>
        <a:p>
          <a:endParaRPr lang="en-US"/>
        </a:p>
      </dgm:t>
    </dgm:pt>
    <dgm:pt modelId="{1F840F7E-BF46-46C4-849A-C17AE69F34F5}" type="pres">
      <dgm:prSet presAssocID="{9FC841C3-2A6D-4516-A5A7-4028C24A5D22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301CA6A2-FDE9-4957-8247-F7C803758C7F}" type="pres">
      <dgm:prSet presAssocID="{C1BCB594-36A8-4994-BB89-CDFEBE9F780E}" presName="noChildren" presStyleCnt="0"/>
      <dgm:spPr/>
    </dgm:pt>
    <dgm:pt modelId="{9BD48C91-088F-4F15-A1B7-5ECC1B7E8917}" type="pres">
      <dgm:prSet presAssocID="{C1BCB594-36A8-4994-BB89-CDFEBE9F780E}" presName="gap" presStyleCnt="0"/>
      <dgm:spPr/>
    </dgm:pt>
    <dgm:pt modelId="{59BEA7B1-5B55-43B4-A008-D553FB1E8950}" type="pres">
      <dgm:prSet presAssocID="{C1BCB594-36A8-4994-BB89-CDFEBE9F780E}" presName="medCircle2" presStyleLbl="vennNode1" presStyleIdx="0" presStyleCnt="4" custLinFactNeighborX="-12935" custLinFactNeighborY="-14017"/>
      <dgm:spPr/>
    </dgm:pt>
    <dgm:pt modelId="{6D0B82B3-0F70-4AB4-AB7C-C1E39179D2B9}" type="pres">
      <dgm:prSet presAssocID="{C1BCB594-36A8-4994-BB89-CDFEBE9F780E}" presName="txLvlOnly1" presStyleLbl="revTx" presStyleIdx="0" presStyleCnt="4" custScaleY="70617" custLinFactNeighborX="0" custLinFactNeighborY="-21277"/>
      <dgm:spPr/>
      <dgm:t>
        <a:bodyPr/>
        <a:lstStyle/>
        <a:p>
          <a:endParaRPr lang="es-MX"/>
        </a:p>
      </dgm:t>
    </dgm:pt>
    <dgm:pt modelId="{5FDE6B3E-0116-4C67-AD0A-595766818503}" type="pres">
      <dgm:prSet presAssocID="{4E96B37D-2856-4572-9BEE-F68A2A0A1826}" presName="noChildren" presStyleCnt="0"/>
      <dgm:spPr/>
    </dgm:pt>
    <dgm:pt modelId="{F7CD9507-D4DB-4210-9B3C-3DF6B6C2B5E3}" type="pres">
      <dgm:prSet presAssocID="{4E96B37D-2856-4572-9BEE-F68A2A0A1826}" presName="gap" presStyleCnt="0"/>
      <dgm:spPr/>
    </dgm:pt>
    <dgm:pt modelId="{F2289B56-530D-4891-BD09-C1E82737E7B2}" type="pres">
      <dgm:prSet presAssocID="{4E96B37D-2856-4572-9BEE-F68A2A0A1826}" presName="medCircle2" presStyleLbl="vennNode1" presStyleIdx="1" presStyleCnt="4" custLinFactNeighborX="-12935" custLinFactNeighborY="-6441"/>
      <dgm:spPr/>
    </dgm:pt>
    <dgm:pt modelId="{63CCA1BD-7C49-43D4-9A05-63B6D01EE6CC}" type="pres">
      <dgm:prSet presAssocID="{4E96B37D-2856-4572-9BEE-F68A2A0A1826}" presName="txLvlOnly1" presStyleLbl="revTx" presStyleIdx="1" presStyleCnt="4" custLinFactNeighborX="0" custLinFactNeighborY="-1288"/>
      <dgm:spPr/>
      <dgm:t>
        <a:bodyPr/>
        <a:lstStyle/>
        <a:p>
          <a:endParaRPr lang="es-MX"/>
        </a:p>
      </dgm:t>
    </dgm:pt>
    <dgm:pt modelId="{CBF85ED9-F547-42F6-B05A-E2DA87C51997}" type="pres">
      <dgm:prSet presAssocID="{303B14D8-B12A-4D82-9BAD-AFEE552A37E6}" presName="noChildren" presStyleCnt="0"/>
      <dgm:spPr/>
    </dgm:pt>
    <dgm:pt modelId="{029C24BB-0112-4931-9655-4F1137A7E16F}" type="pres">
      <dgm:prSet presAssocID="{303B14D8-B12A-4D82-9BAD-AFEE552A37E6}" presName="gap" presStyleCnt="0"/>
      <dgm:spPr/>
    </dgm:pt>
    <dgm:pt modelId="{DF2260CA-C847-4604-AA69-FF576CA41A1E}" type="pres">
      <dgm:prSet presAssocID="{303B14D8-B12A-4D82-9BAD-AFEE552A37E6}" presName="medCircle2" presStyleLbl="vennNode1" presStyleIdx="2" presStyleCnt="4" custLinFactNeighborX="-12935" custLinFactNeighborY="2468"/>
      <dgm:spPr/>
      <dgm:t>
        <a:bodyPr/>
        <a:lstStyle/>
        <a:p>
          <a:endParaRPr lang="en-US"/>
        </a:p>
      </dgm:t>
    </dgm:pt>
    <dgm:pt modelId="{10E3B208-8D89-4878-B0EC-4F61B1D7BF08}" type="pres">
      <dgm:prSet presAssocID="{303B14D8-B12A-4D82-9BAD-AFEE552A37E6}" presName="txLvlOnly1" presStyleLbl="revTx" presStyleIdx="2" presStyleCnt="4" custScaleY="64192" custLinFactNeighborX="-1429" custLinFactNeighborY="3624"/>
      <dgm:spPr/>
      <dgm:t>
        <a:bodyPr/>
        <a:lstStyle/>
        <a:p>
          <a:endParaRPr lang="es-MX"/>
        </a:p>
      </dgm:t>
    </dgm:pt>
    <dgm:pt modelId="{2ACF192A-8611-4A8C-B976-BAC507776EA3}" type="pres">
      <dgm:prSet presAssocID="{2D2DADCD-D403-400E-B3B8-474155009727}" presName="noChildren" presStyleCnt="0"/>
      <dgm:spPr/>
    </dgm:pt>
    <dgm:pt modelId="{8B57A927-EFB6-4C1E-AC41-E6E3BC9AC840}" type="pres">
      <dgm:prSet presAssocID="{2D2DADCD-D403-400E-B3B8-474155009727}" presName="gap" presStyleCnt="0"/>
      <dgm:spPr/>
    </dgm:pt>
    <dgm:pt modelId="{5032C01D-A0CF-485C-A346-CAAA908E3A97}" type="pres">
      <dgm:prSet presAssocID="{2D2DADCD-D403-400E-B3B8-474155009727}" presName="medCircle2" presStyleLbl="vennNode1" presStyleIdx="3" presStyleCnt="4" custLinFactNeighborX="-12935" custLinFactNeighborY="8123"/>
      <dgm:spPr/>
    </dgm:pt>
    <dgm:pt modelId="{3EA01A20-726E-454D-BE9D-598B335E454A}" type="pres">
      <dgm:prSet presAssocID="{2D2DADCD-D403-400E-B3B8-474155009727}" presName="txLvlOnly1" presStyleLbl="revTx" presStyleIdx="3" presStyleCnt="4" custScaleY="58522" custLinFactNeighborX="-1429" custLinFactNeighborY="8123"/>
      <dgm:spPr/>
      <dgm:t>
        <a:bodyPr/>
        <a:lstStyle/>
        <a:p>
          <a:endParaRPr lang="en-US"/>
        </a:p>
      </dgm:t>
    </dgm:pt>
  </dgm:ptLst>
  <dgm:cxnLst>
    <dgm:cxn modelId="{545B2C0A-93E3-4C73-AF7F-0DA9CB06BEB2}" type="presOf" srcId="{4E96B37D-2856-4572-9BEE-F68A2A0A1826}" destId="{63CCA1BD-7C49-43D4-9A05-63B6D01EE6CC}" srcOrd="0" destOrd="0" presId="urn:microsoft.com/office/officeart/2008/layout/VerticalCircleList"/>
    <dgm:cxn modelId="{615B03FA-6CF6-4863-888F-A6C64E54E46B}" srcId="{9FC841C3-2A6D-4516-A5A7-4028C24A5D22}" destId="{303B14D8-B12A-4D82-9BAD-AFEE552A37E6}" srcOrd="2" destOrd="0" parTransId="{A5E0B11D-0E85-4183-AAEF-1392D983D74C}" sibTransId="{2A2A1DC9-CDC1-4565-A1CF-EE92E85828A7}"/>
    <dgm:cxn modelId="{6A206268-2F3B-4ED1-9199-F2564092259B}" srcId="{9FC841C3-2A6D-4516-A5A7-4028C24A5D22}" destId="{2D2DADCD-D403-400E-B3B8-474155009727}" srcOrd="3" destOrd="0" parTransId="{C15C28C3-01DB-495F-8FF1-2C1385BCDC75}" sibTransId="{7B7C234A-869A-4090-95D8-895335B0956A}"/>
    <dgm:cxn modelId="{A77141D4-6075-487C-9839-AC60857272BD}" type="presOf" srcId="{9FC841C3-2A6D-4516-A5A7-4028C24A5D22}" destId="{1F840F7E-BF46-46C4-849A-C17AE69F34F5}" srcOrd="0" destOrd="0" presId="urn:microsoft.com/office/officeart/2008/layout/VerticalCircleList"/>
    <dgm:cxn modelId="{83986498-2146-4D47-AD02-AFA8DF08A8B1}" type="presOf" srcId="{C1BCB594-36A8-4994-BB89-CDFEBE9F780E}" destId="{6D0B82B3-0F70-4AB4-AB7C-C1E39179D2B9}" srcOrd="0" destOrd="0" presId="urn:microsoft.com/office/officeart/2008/layout/VerticalCircleList"/>
    <dgm:cxn modelId="{D08A2EF6-FCBB-4BF9-9F57-6D634BD294E9}" type="presOf" srcId="{303B14D8-B12A-4D82-9BAD-AFEE552A37E6}" destId="{10E3B208-8D89-4878-B0EC-4F61B1D7BF08}" srcOrd="0" destOrd="0" presId="urn:microsoft.com/office/officeart/2008/layout/VerticalCircleList"/>
    <dgm:cxn modelId="{44487DC2-DC1A-4C62-91F3-6D6AA90E4E3A}" srcId="{9FC841C3-2A6D-4516-A5A7-4028C24A5D22}" destId="{C1BCB594-36A8-4994-BB89-CDFEBE9F780E}" srcOrd="0" destOrd="0" parTransId="{0B1DDAC2-CD77-42CA-A158-9A9A0B67514C}" sibTransId="{832A5424-2AC7-43B0-8BC6-1CB4F0AE9F5B}"/>
    <dgm:cxn modelId="{325DF525-F4F0-43E5-B6DE-AA9E5AF787D8}" srcId="{9FC841C3-2A6D-4516-A5A7-4028C24A5D22}" destId="{4E96B37D-2856-4572-9BEE-F68A2A0A1826}" srcOrd="1" destOrd="0" parTransId="{1F9A3B16-2F7D-42E4-97AD-6666CC615917}" sibTransId="{8F781618-0830-476E-BB71-B91606C45B42}"/>
    <dgm:cxn modelId="{0DEFABDA-7A51-4E47-9B90-3204431DEBB1}" type="presOf" srcId="{2D2DADCD-D403-400E-B3B8-474155009727}" destId="{3EA01A20-726E-454D-BE9D-598B335E454A}" srcOrd="0" destOrd="0" presId="urn:microsoft.com/office/officeart/2008/layout/VerticalCircleList"/>
    <dgm:cxn modelId="{111AFA58-204F-4CBA-9352-50FF57167408}" type="presParOf" srcId="{1F840F7E-BF46-46C4-849A-C17AE69F34F5}" destId="{301CA6A2-FDE9-4957-8247-F7C803758C7F}" srcOrd="0" destOrd="0" presId="urn:microsoft.com/office/officeart/2008/layout/VerticalCircleList"/>
    <dgm:cxn modelId="{42DFE026-E6D9-44C5-95CF-07761F5829ED}" type="presParOf" srcId="{301CA6A2-FDE9-4957-8247-F7C803758C7F}" destId="{9BD48C91-088F-4F15-A1B7-5ECC1B7E8917}" srcOrd="0" destOrd="0" presId="urn:microsoft.com/office/officeart/2008/layout/VerticalCircleList"/>
    <dgm:cxn modelId="{738268C4-85F5-4ED8-83BC-197D256228D1}" type="presParOf" srcId="{301CA6A2-FDE9-4957-8247-F7C803758C7F}" destId="{59BEA7B1-5B55-43B4-A008-D553FB1E8950}" srcOrd="1" destOrd="0" presId="urn:microsoft.com/office/officeart/2008/layout/VerticalCircleList"/>
    <dgm:cxn modelId="{AB1C495E-28B6-4191-8827-9389167EA7CD}" type="presParOf" srcId="{301CA6A2-FDE9-4957-8247-F7C803758C7F}" destId="{6D0B82B3-0F70-4AB4-AB7C-C1E39179D2B9}" srcOrd="2" destOrd="0" presId="urn:microsoft.com/office/officeart/2008/layout/VerticalCircleList"/>
    <dgm:cxn modelId="{ADF4A986-C427-40CF-98C4-3E18A94FD384}" type="presParOf" srcId="{1F840F7E-BF46-46C4-849A-C17AE69F34F5}" destId="{5FDE6B3E-0116-4C67-AD0A-595766818503}" srcOrd="1" destOrd="0" presId="urn:microsoft.com/office/officeart/2008/layout/VerticalCircleList"/>
    <dgm:cxn modelId="{1498578A-ABEF-4FAA-89F4-F37767F70E91}" type="presParOf" srcId="{5FDE6B3E-0116-4C67-AD0A-595766818503}" destId="{F7CD9507-D4DB-4210-9B3C-3DF6B6C2B5E3}" srcOrd="0" destOrd="0" presId="urn:microsoft.com/office/officeart/2008/layout/VerticalCircleList"/>
    <dgm:cxn modelId="{2ADBEEFD-F8A0-43AF-9C8B-E7094F6C975A}" type="presParOf" srcId="{5FDE6B3E-0116-4C67-AD0A-595766818503}" destId="{F2289B56-530D-4891-BD09-C1E82737E7B2}" srcOrd="1" destOrd="0" presId="urn:microsoft.com/office/officeart/2008/layout/VerticalCircleList"/>
    <dgm:cxn modelId="{1301B798-B551-40DF-B53B-38F554E9E943}" type="presParOf" srcId="{5FDE6B3E-0116-4C67-AD0A-595766818503}" destId="{63CCA1BD-7C49-43D4-9A05-63B6D01EE6CC}" srcOrd="2" destOrd="0" presId="urn:microsoft.com/office/officeart/2008/layout/VerticalCircleList"/>
    <dgm:cxn modelId="{F9D473F5-DBE1-480D-9254-AA306232A186}" type="presParOf" srcId="{1F840F7E-BF46-46C4-849A-C17AE69F34F5}" destId="{CBF85ED9-F547-42F6-B05A-E2DA87C51997}" srcOrd="2" destOrd="0" presId="urn:microsoft.com/office/officeart/2008/layout/VerticalCircleList"/>
    <dgm:cxn modelId="{BC828744-02EF-43D2-B313-10A90F6E6FEA}" type="presParOf" srcId="{CBF85ED9-F547-42F6-B05A-E2DA87C51997}" destId="{029C24BB-0112-4931-9655-4F1137A7E16F}" srcOrd="0" destOrd="0" presId="urn:microsoft.com/office/officeart/2008/layout/VerticalCircleList"/>
    <dgm:cxn modelId="{D3C74E88-A16A-470B-B7C8-00C8C7B2EE11}" type="presParOf" srcId="{CBF85ED9-F547-42F6-B05A-E2DA87C51997}" destId="{DF2260CA-C847-4604-AA69-FF576CA41A1E}" srcOrd="1" destOrd="0" presId="urn:microsoft.com/office/officeart/2008/layout/VerticalCircleList"/>
    <dgm:cxn modelId="{DEEAF2C5-F339-4919-AF59-90B327AF500D}" type="presParOf" srcId="{CBF85ED9-F547-42F6-B05A-E2DA87C51997}" destId="{10E3B208-8D89-4878-B0EC-4F61B1D7BF08}" srcOrd="2" destOrd="0" presId="urn:microsoft.com/office/officeart/2008/layout/VerticalCircleList"/>
    <dgm:cxn modelId="{C1521A80-3231-45A5-A35C-D2A9BCFC75D2}" type="presParOf" srcId="{1F840F7E-BF46-46C4-849A-C17AE69F34F5}" destId="{2ACF192A-8611-4A8C-B976-BAC507776EA3}" srcOrd="3" destOrd="0" presId="urn:microsoft.com/office/officeart/2008/layout/VerticalCircleList"/>
    <dgm:cxn modelId="{25E895BD-791E-4744-9D05-175BFBA03E21}" type="presParOf" srcId="{2ACF192A-8611-4A8C-B976-BAC507776EA3}" destId="{8B57A927-EFB6-4C1E-AC41-E6E3BC9AC840}" srcOrd="0" destOrd="0" presId="urn:microsoft.com/office/officeart/2008/layout/VerticalCircleList"/>
    <dgm:cxn modelId="{C6A1F702-F619-4DB2-B49C-A853BF32E202}" type="presParOf" srcId="{2ACF192A-8611-4A8C-B976-BAC507776EA3}" destId="{5032C01D-A0CF-485C-A346-CAAA908E3A97}" srcOrd="1" destOrd="0" presId="urn:microsoft.com/office/officeart/2008/layout/VerticalCircleList"/>
    <dgm:cxn modelId="{CC878142-5014-4BA0-B387-A37AE06F1946}" type="presParOf" srcId="{2ACF192A-8611-4A8C-B976-BAC507776EA3}" destId="{3EA01A20-726E-454D-BE9D-598B335E454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C841C3-2A6D-4516-A5A7-4028C24A5D22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4E96B37D-2856-4572-9BEE-F68A2A0A1826}">
      <dgm:prSet phldrT="[Texto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Evaluate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the economy, efficiency and effectiveness of the key government programs</a:t>
          </a:r>
          <a:endParaRPr lang="en-US" sz="2000" b="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A3B16-2F7D-42E4-97AD-6666CC615917}" type="parTrans" cxnId="{325DF525-F4F0-43E5-B6DE-AA9E5AF787D8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781618-0830-476E-BB71-B91606C45B42}" type="sibTrans" cxnId="{325DF525-F4F0-43E5-B6DE-AA9E5AF787D8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B14D8-B12A-4D82-9BAD-AFEE552A37E6}">
      <dgm:prSet phldrT="[Texto]" custT="1"/>
      <dgm:spPr/>
      <dgm:t>
        <a:bodyPr/>
        <a:lstStyle/>
        <a:p>
          <a:pPr algn="just"/>
          <a:r>
            <a:rPr lang="en-US" sz="2000" b="1" noProof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Assess</a:t>
          </a:r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 national targets and performance measures, the baseline performance data, and the overall performance measurement system</a:t>
          </a:r>
          <a:endParaRPr lang="en-US" sz="2000" b="0" noProof="0" dirty="0">
            <a:solidFill>
              <a:srgbClr val="C9500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0B11D-0E85-4183-AAEF-1392D983D74C}" type="parTrans" cxnId="{615B03FA-6CF6-4863-888F-A6C64E54E46B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A1DC9-CDC1-4565-A1CF-EE92E85828A7}" type="sibTrans" cxnId="{615B03FA-6CF6-4863-888F-A6C64E54E46B}">
      <dgm:prSet/>
      <dgm:spPr/>
      <dgm:t>
        <a:bodyPr/>
        <a:lstStyle/>
        <a:p>
          <a:endParaRPr lang="en-US" sz="2400" b="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AF8884-55A8-4BC6-8857-3EF813EB1C19}">
      <dgm:prSet phldrT="[Texto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Examine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national Open Data and civic engagement strategies </a:t>
          </a:r>
          <a:endParaRPr lang="en-US" sz="2000" b="0" noProof="0" dirty="0">
            <a:solidFill>
              <a:srgbClr val="C9500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7EAF-4EC3-402A-9D8D-E47D930F17FA}" type="parTrans" cxnId="{93AD2D84-EBDC-4F4E-A20C-5CE3174F8523}">
      <dgm:prSet/>
      <dgm:spPr/>
      <dgm:t>
        <a:bodyPr/>
        <a:lstStyle/>
        <a:p>
          <a:endParaRPr lang="en-US"/>
        </a:p>
      </dgm:t>
    </dgm:pt>
    <dgm:pt modelId="{BC724CE6-22B5-450A-A65B-F395BE66B73F}" type="sibTrans" cxnId="{93AD2D84-EBDC-4F4E-A20C-5CE3174F8523}">
      <dgm:prSet/>
      <dgm:spPr/>
      <dgm:t>
        <a:bodyPr/>
        <a:lstStyle/>
        <a:p>
          <a:endParaRPr lang="en-US"/>
        </a:p>
      </dgm:t>
    </dgm:pt>
    <dgm:pt modelId="{EB18932F-A20F-40C1-BB1C-32D189256297}">
      <dgm:prSet phldrT="[Texto]" custT="1"/>
      <dgm:spPr/>
      <dgm:t>
        <a:bodyPr/>
        <a:lstStyle/>
        <a:p>
          <a:pPr algn="just"/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Report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on the nation’s overall progress in meeting the SDGs </a:t>
          </a:r>
          <a:endParaRPr lang="en-US" sz="2000" b="0" noProof="0" dirty="0">
            <a:solidFill>
              <a:srgbClr val="C9500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FDD36-4123-485C-A8D6-80536CACA763}" type="parTrans" cxnId="{3CD83211-0FEB-4711-B1AA-8C3B90963456}">
      <dgm:prSet/>
      <dgm:spPr/>
      <dgm:t>
        <a:bodyPr/>
        <a:lstStyle/>
        <a:p>
          <a:endParaRPr lang="en-US"/>
        </a:p>
      </dgm:t>
    </dgm:pt>
    <dgm:pt modelId="{8FC54C85-7BCF-44CB-8369-3BA84F99FAD0}" type="sibTrans" cxnId="{3CD83211-0FEB-4711-B1AA-8C3B90963456}">
      <dgm:prSet/>
      <dgm:spPr/>
      <dgm:t>
        <a:bodyPr/>
        <a:lstStyle/>
        <a:p>
          <a:endParaRPr lang="en-US"/>
        </a:p>
      </dgm:t>
    </dgm:pt>
    <dgm:pt modelId="{1F840F7E-BF46-46C4-849A-C17AE69F34F5}" type="pres">
      <dgm:prSet presAssocID="{9FC841C3-2A6D-4516-A5A7-4028C24A5D22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5FDE6B3E-0116-4C67-AD0A-595766818503}" type="pres">
      <dgm:prSet presAssocID="{4E96B37D-2856-4572-9BEE-F68A2A0A1826}" presName="noChildren" presStyleCnt="0"/>
      <dgm:spPr/>
    </dgm:pt>
    <dgm:pt modelId="{F7CD9507-D4DB-4210-9B3C-3DF6B6C2B5E3}" type="pres">
      <dgm:prSet presAssocID="{4E96B37D-2856-4572-9BEE-F68A2A0A1826}" presName="gap" presStyleCnt="0"/>
      <dgm:spPr/>
    </dgm:pt>
    <dgm:pt modelId="{F2289B56-530D-4891-BD09-C1E82737E7B2}" type="pres">
      <dgm:prSet presAssocID="{4E96B37D-2856-4572-9BEE-F68A2A0A1826}" presName="medCircle2" presStyleLbl="vennNode1" presStyleIdx="0" presStyleCnt="4" custLinFactNeighborX="-27507" custLinFactNeighborY="-11417"/>
      <dgm:spPr/>
    </dgm:pt>
    <dgm:pt modelId="{63CCA1BD-7C49-43D4-9A05-63B6D01EE6CC}" type="pres">
      <dgm:prSet presAssocID="{4E96B37D-2856-4572-9BEE-F68A2A0A1826}" presName="txLvlOnly1" presStyleLbl="revTx" presStyleIdx="0" presStyleCnt="4" custScaleY="60068" custLinFactNeighborX="-3631" custLinFactNeighborY="-12607"/>
      <dgm:spPr/>
      <dgm:t>
        <a:bodyPr/>
        <a:lstStyle/>
        <a:p>
          <a:endParaRPr lang="es-MX"/>
        </a:p>
      </dgm:t>
    </dgm:pt>
    <dgm:pt modelId="{CBF85ED9-F547-42F6-B05A-E2DA87C51997}" type="pres">
      <dgm:prSet presAssocID="{303B14D8-B12A-4D82-9BAD-AFEE552A37E6}" presName="noChildren" presStyleCnt="0"/>
      <dgm:spPr/>
    </dgm:pt>
    <dgm:pt modelId="{029C24BB-0112-4931-9655-4F1137A7E16F}" type="pres">
      <dgm:prSet presAssocID="{303B14D8-B12A-4D82-9BAD-AFEE552A37E6}" presName="gap" presStyleCnt="0"/>
      <dgm:spPr/>
    </dgm:pt>
    <dgm:pt modelId="{DF2260CA-C847-4604-AA69-FF576CA41A1E}" type="pres">
      <dgm:prSet presAssocID="{303B14D8-B12A-4D82-9BAD-AFEE552A37E6}" presName="medCircle2" presStyleLbl="vennNode1" presStyleIdx="1" presStyleCnt="4" custLinFactNeighborX="-22355" custLinFactNeighborY="-1398"/>
      <dgm:spPr/>
      <dgm:t>
        <a:bodyPr/>
        <a:lstStyle/>
        <a:p>
          <a:endParaRPr lang="en-US"/>
        </a:p>
      </dgm:t>
    </dgm:pt>
    <dgm:pt modelId="{10E3B208-8D89-4878-B0EC-4F61B1D7BF08}" type="pres">
      <dgm:prSet presAssocID="{303B14D8-B12A-4D82-9BAD-AFEE552A37E6}" presName="txLvlOnly1" presStyleLbl="revTx" presStyleIdx="1" presStyleCnt="4" custScaleY="44762" custLinFactNeighborX="-4568" custLinFactNeighborY="-3125"/>
      <dgm:spPr/>
      <dgm:t>
        <a:bodyPr/>
        <a:lstStyle/>
        <a:p>
          <a:endParaRPr lang="es-MX"/>
        </a:p>
      </dgm:t>
    </dgm:pt>
    <dgm:pt modelId="{F57DFCC9-B4F4-4271-9DE8-3E040D01C5A9}" type="pres">
      <dgm:prSet presAssocID="{3DAF8884-55A8-4BC6-8857-3EF813EB1C19}" presName="noChildren" presStyleCnt="0"/>
      <dgm:spPr/>
    </dgm:pt>
    <dgm:pt modelId="{1D0E6A6A-172F-4646-B21C-EEF275CF05C1}" type="pres">
      <dgm:prSet presAssocID="{3DAF8884-55A8-4BC6-8857-3EF813EB1C19}" presName="gap" presStyleCnt="0"/>
      <dgm:spPr/>
    </dgm:pt>
    <dgm:pt modelId="{381B4D83-8FAD-4416-99D6-8CB7E123E56E}" type="pres">
      <dgm:prSet presAssocID="{3DAF8884-55A8-4BC6-8857-3EF813EB1C19}" presName="medCircle2" presStyleLbl="vennNode1" presStyleIdx="2" presStyleCnt="4" custLinFactNeighborX="-24931" custLinFactNeighborY="5043"/>
      <dgm:spPr/>
      <dgm:t>
        <a:bodyPr/>
        <a:lstStyle/>
        <a:p>
          <a:endParaRPr lang="en-US"/>
        </a:p>
      </dgm:t>
    </dgm:pt>
    <dgm:pt modelId="{BADAA08A-BCFD-4E22-864B-E2A67D8AD445}" type="pres">
      <dgm:prSet presAssocID="{3DAF8884-55A8-4BC6-8857-3EF813EB1C19}" presName="txLvlOnly1" presStyleLbl="revTx" presStyleIdx="2" presStyleCnt="4" custScaleY="61095" custLinFactNeighborX="-4567" custLinFactNeighborY="10558"/>
      <dgm:spPr/>
      <dgm:t>
        <a:bodyPr/>
        <a:lstStyle/>
        <a:p>
          <a:endParaRPr lang="en-US"/>
        </a:p>
      </dgm:t>
    </dgm:pt>
    <dgm:pt modelId="{FE1BDDEA-AC22-452D-8FFA-CFDF38D9C912}" type="pres">
      <dgm:prSet presAssocID="{EB18932F-A20F-40C1-BB1C-32D189256297}" presName="noChildren" presStyleCnt="0"/>
      <dgm:spPr/>
    </dgm:pt>
    <dgm:pt modelId="{19C1AF41-19E6-4B20-B3D1-D059CBFAB293}" type="pres">
      <dgm:prSet presAssocID="{EB18932F-A20F-40C1-BB1C-32D189256297}" presName="gap" presStyleCnt="0"/>
      <dgm:spPr/>
    </dgm:pt>
    <dgm:pt modelId="{3DBBAF6A-52A3-469A-BBF6-EBEFB7F73B22}" type="pres">
      <dgm:prSet presAssocID="{EB18932F-A20F-40C1-BB1C-32D189256297}" presName="medCircle2" presStyleLbl="vennNode1" presStyleIdx="3" presStyleCnt="4" custLinFactNeighborX="-23643" custLinFactNeighborY="10699"/>
      <dgm:spPr/>
    </dgm:pt>
    <dgm:pt modelId="{5B8A7FF7-6AA4-4854-8DCB-0AEA8D3055A5}" type="pres">
      <dgm:prSet presAssocID="{EB18932F-A20F-40C1-BB1C-32D189256297}" presName="txLvlOnly1" presStyleLbl="revTx" presStyleIdx="3" presStyleCnt="4" custScaleY="61095" custLinFactNeighborX="-3602" custLinFactNeighborY="8181"/>
      <dgm:spPr/>
      <dgm:t>
        <a:bodyPr/>
        <a:lstStyle/>
        <a:p>
          <a:endParaRPr lang="en-US"/>
        </a:p>
      </dgm:t>
    </dgm:pt>
  </dgm:ptLst>
  <dgm:cxnLst>
    <dgm:cxn modelId="{615B03FA-6CF6-4863-888F-A6C64E54E46B}" srcId="{9FC841C3-2A6D-4516-A5A7-4028C24A5D22}" destId="{303B14D8-B12A-4D82-9BAD-AFEE552A37E6}" srcOrd="1" destOrd="0" parTransId="{A5E0B11D-0E85-4183-AAEF-1392D983D74C}" sibTransId="{2A2A1DC9-CDC1-4565-A1CF-EE92E85828A7}"/>
    <dgm:cxn modelId="{240D37FD-BA28-4D9F-A2BB-6E4E8DFF2672}" type="presOf" srcId="{303B14D8-B12A-4D82-9BAD-AFEE552A37E6}" destId="{10E3B208-8D89-4878-B0EC-4F61B1D7BF08}" srcOrd="0" destOrd="0" presId="urn:microsoft.com/office/officeart/2008/layout/VerticalCircleList"/>
    <dgm:cxn modelId="{93AD2D84-EBDC-4F4E-A20C-5CE3174F8523}" srcId="{9FC841C3-2A6D-4516-A5A7-4028C24A5D22}" destId="{3DAF8884-55A8-4BC6-8857-3EF813EB1C19}" srcOrd="2" destOrd="0" parTransId="{A2C27EAF-4EC3-402A-9D8D-E47D930F17FA}" sibTransId="{BC724CE6-22B5-450A-A65B-F395BE66B73F}"/>
    <dgm:cxn modelId="{DEEF970D-F56F-4D9C-A695-96018700D625}" type="presOf" srcId="{EB18932F-A20F-40C1-BB1C-32D189256297}" destId="{5B8A7FF7-6AA4-4854-8DCB-0AEA8D3055A5}" srcOrd="0" destOrd="0" presId="urn:microsoft.com/office/officeart/2008/layout/VerticalCircleList"/>
    <dgm:cxn modelId="{2D4CE07A-D8F8-46FE-95E4-730169206F2E}" type="presOf" srcId="{3DAF8884-55A8-4BC6-8857-3EF813EB1C19}" destId="{BADAA08A-BCFD-4E22-864B-E2A67D8AD445}" srcOrd="0" destOrd="0" presId="urn:microsoft.com/office/officeart/2008/layout/VerticalCircleList"/>
    <dgm:cxn modelId="{325DF525-F4F0-43E5-B6DE-AA9E5AF787D8}" srcId="{9FC841C3-2A6D-4516-A5A7-4028C24A5D22}" destId="{4E96B37D-2856-4572-9BEE-F68A2A0A1826}" srcOrd="0" destOrd="0" parTransId="{1F9A3B16-2F7D-42E4-97AD-6666CC615917}" sibTransId="{8F781618-0830-476E-BB71-B91606C45B42}"/>
    <dgm:cxn modelId="{23EBE278-5F92-4979-BCE2-B852C82DDE9A}" type="presOf" srcId="{9FC841C3-2A6D-4516-A5A7-4028C24A5D22}" destId="{1F840F7E-BF46-46C4-849A-C17AE69F34F5}" srcOrd="0" destOrd="0" presId="urn:microsoft.com/office/officeart/2008/layout/VerticalCircleList"/>
    <dgm:cxn modelId="{3CD83211-0FEB-4711-B1AA-8C3B90963456}" srcId="{9FC841C3-2A6D-4516-A5A7-4028C24A5D22}" destId="{EB18932F-A20F-40C1-BB1C-32D189256297}" srcOrd="3" destOrd="0" parTransId="{2F4FDD36-4123-485C-A8D6-80536CACA763}" sibTransId="{8FC54C85-7BCF-44CB-8369-3BA84F99FAD0}"/>
    <dgm:cxn modelId="{8215648F-FD27-4465-B260-05BB1B559130}" type="presOf" srcId="{4E96B37D-2856-4572-9BEE-F68A2A0A1826}" destId="{63CCA1BD-7C49-43D4-9A05-63B6D01EE6CC}" srcOrd="0" destOrd="0" presId="urn:microsoft.com/office/officeart/2008/layout/VerticalCircleList"/>
    <dgm:cxn modelId="{93E84950-7660-4976-9FE9-0DB8296D407B}" type="presParOf" srcId="{1F840F7E-BF46-46C4-849A-C17AE69F34F5}" destId="{5FDE6B3E-0116-4C67-AD0A-595766818503}" srcOrd="0" destOrd="0" presId="urn:microsoft.com/office/officeart/2008/layout/VerticalCircleList"/>
    <dgm:cxn modelId="{4CC5C5B9-75B7-41D8-93C4-777EE632193F}" type="presParOf" srcId="{5FDE6B3E-0116-4C67-AD0A-595766818503}" destId="{F7CD9507-D4DB-4210-9B3C-3DF6B6C2B5E3}" srcOrd="0" destOrd="0" presId="urn:microsoft.com/office/officeart/2008/layout/VerticalCircleList"/>
    <dgm:cxn modelId="{FCBEDCAC-39D9-4C47-B3C7-1293347074E3}" type="presParOf" srcId="{5FDE6B3E-0116-4C67-AD0A-595766818503}" destId="{F2289B56-530D-4891-BD09-C1E82737E7B2}" srcOrd="1" destOrd="0" presId="urn:microsoft.com/office/officeart/2008/layout/VerticalCircleList"/>
    <dgm:cxn modelId="{0181E12D-2716-4013-8C31-48B07903A143}" type="presParOf" srcId="{5FDE6B3E-0116-4C67-AD0A-595766818503}" destId="{63CCA1BD-7C49-43D4-9A05-63B6D01EE6CC}" srcOrd="2" destOrd="0" presId="urn:microsoft.com/office/officeart/2008/layout/VerticalCircleList"/>
    <dgm:cxn modelId="{1882DAE5-BC58-49EC-876E-D8588D5D9A59}" type="presParOf" srcId="{1F840F7E-BF46-46C4-849A-C17AE69F34F5}" destId="{CBF85ED9-F547-42F6-B05A-E2DA87C51997}" srcOrd="1" destOrd="0" presId="urn:microsoft.com/office/officeart/2008/layout/VerticalCircleList"/>
    <dgm:cxn modelId="{79D92F9C-A059-414A-B36E-4EF387A87E3B}" type="presParOf" srcId="{CBF85ED9-F547-42F6-B05A-E2DA87C51997}" destId="{029C24BB-0112-4931-9655-4F1137A7E16F}" srcOrd="0" destOrd="0" presId="urn:microsoft.com/office/officeart/2008/layout/VerticalCircleList"/>
    <dgm:cxn modelId="{302383B0-A467-4A7B-B01A-B69D53501132}" type="presParOf" srcId="{CBF85ED9-F547-42F6-B05A-E2DA87C51997}" destId="{DF2260CA-C847-4604-AA69-FF576CA41A1E}" srcOrd="1" destOrd="0" presId="urn:microsoft.com/office/officeart/2008/layout/VerticalCircleList"/>
    <dgm:cxn modelId="{3681B08D-0F6B-4504-A946-9997D9DF0961}" type="presParOf" srcId="{CBF85ED9-F547-42F6-B05A-E2DA87C51997}" destId="{10E3B208-8D89-4878-B0EC-4F61B1D7BF08}" srcOrd="2" destOrd="0" presId="urn:microsoft.com/office/officeart/2008/layout/VerticalCircleList"/>
    <dgm:cxn modelId="{8CF960B2-EF0F-4271-A483-8E2A1C61180B}" type="presParOf" srcId="{1F840F7E-BF46-46C4-849A-C17AE69F34F5}" destId="{F57DFCC9-B4F4-4271-9DE8-3E040D01C5A9}" srcOrd="2" destOrd="0" presId="urn:microsoft.com/office/officeart/2008/layout/VerticalCircleList"/>
    <dgm:cxn modelId="{5E221E53-7861-41D3-834F-AD0316024FCE}" type="presParOf" srcId="{F57DFCC9-B4F4-4271-9DE8-3E040D01C5A9}" destId="{1D0E6A6A-172F-4646-B21C-EEF275CF05C1}" srcOrd="0" destOrd="0" presId="urn:microsoft.com/office/officeart/2008/layout/VerticalCircleList"/>
    <dgm:cxn modelId="{26327C7B-0ED1-43ED-837A-B32007C5014D}" type="presParOf" srcId="{F57DFCC9-B4F4-4271-9DE8-3E040D01C5A9}" destId="{381B4D83-8FAD-4416-99D6-8CB7E123E56E}" srcOrd="1" destOrd="0" presId="urn:microsoft.com/office/officeart/2008/layout/VerticalCircleList"/>
    <dgm:cxn modelId="{807F79EF-74F9-40DF-9341-67A9A3D19435}" type="presParOf" srcId="{F57DFCC9-B4F4-4271-9DE8-3E040D01C5A9}" destId="{BADAA08A-BCFD-4E22-864B-E2A67D8AD445}" srcOrd="2" destOrd="0" presId="urn:microsoft.com/office/officeart/2008/layout/VerticalCircleList"/>
    <dgm:cxn modelId="{01A3F4CF-4475-49A2-AD9E-24E39158F157}" type="presParOf" srcId="{1F840F7E-BF46-46C4-849A-C17AE69F34F5}" destId="{FE1BDDEA-AC22-452D-8FFA-CFDF38D9C912}" srcOrd="3" destOrd="0" presId="urn:microsoft.com/office/officeart/2008/layout/VerticalCircleList"/>
    <dgm:cxn modelId="{9A09F370-39C4-480D-8720-98FD83032F54}" type="presParOf" srcId="{FE1BDDEA-AC22-452D-8FFA-CFDF38D9C912}" destId="{19C1AF41-19E6-4B20-B3D1-D059CBFAB293}" srcOrd="0" destOrd="0" presId="urn:microsoft.com/office/officeart/2008/layout/VerticalCircleList"/>
    <dgm:cxn modelId="{B19F04A3-3C80-40EE-B380-8DB0CD8B1D02}" type="presParOf" srcId="{FE1BDDEA-AC22-452D-8FFA-CFDF38D9C912}" destId="{3DBBAF6A-52A3-469A-BBF6-EBEFB7F73B22}" srcOrd="1" destOrd="0" presId="urn:microsoft.com/office/officeart/2008/layout/VerticalCircleList"/>
    <dgm:cxn modelId="{3985BD4F-B5BE-4DDD-BA04-D18CDEC87614}" type="presParOf" srcId="{FE1BDDEA-AC22-452D-8FFA-CFDF38D9C912}" destId="{5B8A7FF7-6AA4-4854-8DCB-0AEA8D3055A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BF0A6A-DC64-446B-BA8E-311087554E97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3AED866-C064-4A3A-BC7E-7F36A338D586}">
      <dgm:prSet phldrT="[Texto]" custT="1"/>
      <dgm:spPr/>
      <dgm:t>
        <a:bodyPr/>
        <a:lstStyle/>
        <a:p>
          <a:pPr algn="just"/>
          <a:r>
            <a:rPr lang="en-US" sz="2700" b="0" dirty="0" smtClean="0"/>
            <a:t>INTOSAI should support SAIs while </a:t>
          </a:r>
          <a:r>
            <a:rPr lang="en-US" sz="27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planning and implementing SDGs</a:t>
          </a:r>
          <a:endParaRPr lang="es-MX" sz="27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D1B24EB8-B280-4936-80C8-DC5651CEEDCE}" type="parTrans" cxnId="{231CDC19-2D2A-4589-ACEC-BBCE934C0323}">
      <dgm:prSet/>
      <dgm:spPr/>
      <dgm:t>
        <a:bodyPr/>
        <a:lstStyle/>
        <a:p>
          <a:endParaRPr lang="es-MX" sz="2700" b="0"/>
        </a:p>
      </dgm:t>
    </dgm:pt>
    <dgm:pt modelId="{22229A43-4989-40F5-8222-118D99EF9DB6}" type="sibTrans" cxnId="{231CDC19-2D2A-4589-ACEC-BBCE934C0323}">
      <dgm:prSet custT="1"/>
      <dgm:spPr/>
      <dgm:t>
        <a:bodyPr/>
        <a:lstStyle/>
        <a:p>
          <a:endParaRPr lang="es-MX" sz="2700" b="0"/>
        </a:p>
      </dgm:t>
    </dgm:pt>
    <dgm:pt modelId="{788ECE53-8DAB-45C2-BF8E-D9D5D0245284}">
      <dgm:prSet phldrT="[Texto]" custT="1"/>
      <dgm:spPr/>
      <dgm:t>
        <a:bodyPr/>
        <a:lstStyle/>
        <a:p>
          <a:r>
            <a:rPr lang="en-US" sz="2700" b="0" dirty="0" smtClean="0"/>
            <a:t>INTOSAI could provide SAIs with regular </a:t>
          </a:r>
          <a:r>
            <a:rPr lang="en-US" sz="27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feedback on SDG-related audit issues</a:t>
          </a:r>
          <a:endParaRPr lang="es-MX" sz="27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AD446632-1828-44CF-A827-C5A3CDDA3DDC}" type="parTrans" cxnId="{69F9BEBE-BF30-49CF-B323-CEBA93CFFD95}">
      <dgm:prSet/>
      <dgm:spPr/>
      <dgm:t>
        <a:bodyPr/>
        <a:lstStyle/>
        <a:p>
          <a:endParaRPr lang="es-MX" sz="2700" b="0"/>
        </a:p>
      </dgm:t>
    </dgm:pt>
    <dgm:pt modelId="{8238A094-437E-41E1-9F7C-E42011847FD2}" type="sibTrans" cxnId="{69F9BEBE-BF30-49CF-B323-CEBA93CFFD95}">
      <dgm:prSet custT="1"/>
      <dgm:spPr/>
      <dgm:t>
        <a:bodyPr/>
        <a:lstStyle/>
        <a:p>
          <a:endParaRPr lang="es-MX" sz="2700" b="0"/>
        </a:p>
      </dgm:t>
    </dgm:pt>
    <dgm:pt modelId="{40CA253E-12C8-4619-B822-BD09F9B267D5}">
      <dgm:prSet phldrT="[Texto]" custT="1"/>
      <dgm:spPr/>
      <dgm:t>
        <a:bodyPr/>
        <a:lstStyle/>
        <a:p>
          <a:pPr algn="just"/>
          <a:r>
            <a:rPr lang="en-US" sz="2700" b="0" dirty="0" smtClean="0"/>
            <a:t>INTOSAI should form an </a:t>
          </a:r>
          <a:r>
            <a:rPr lang="en-US" sz="27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expert group to carry out key objectives </a:t>
          </a:r>
          <a:r>
            <a:rPr lang="en-US" sz="2700" b="0" dirty="0" smtClean="0"/>
            <a:t>related to SDGs</a:t>
          </a:r>
          <a:endParaRPr lang="en-US" sz="2700" b="0" noProof="0" dirty="0"/>
        </a:p>
      </dgm:t>
    </dgm:pt>
    <dgm:pt modelId="{89B3EF1B-6EAF-4565-B798-FD9B4080EE02}" type="parTrans" cxnId="{02CCD3DB-42AD-45AB-B7F7-4AB8B6276124}">
      <dgm:prSet/>
      <dgm:spPr/>
      <dgm:t>
        <a:bodyPr/>
        <a:lstStyle/>
        <a:p>
          <a:endParaRPr lang="es-MX" sz="2700" b="0"/>
        </a:p>
      </dgm:t>
    </dgm:pt>
    <dgm:pt modelId="{C66237A1-CE69-47F3-860C-FAF801EB91E0}" type="sibTrans" cxnId="{02CCD3DB-42AD-45AB-B7F7-4AB8B6276124}">
      <dgm:prSet/>
      <dgm:spPr/>
      <dgm:t>
        <a:bodyPr/>
        <a:lstStyle/>
        <a:p>
          <a:endParaRPr lang="es-MX" sz="2700" b="0"/>
        </a:p>
      </dgm:t>
    </dgm:pt>
    <dgm:pt modelId="{9577E3EE-97A3-417E-8075-87A7F533E3F2}" type="pres">
      <dgm:prSet presAssocID="{F5BF0A6A-DC64-446B-BA8E-311087554E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7607524-3A9E-4621-A72D-D469BAECD2CD}" type="pres">
      <dgm:prSet presAssocID="{F5BF0A6A-DC64-446B-BA8E-311087554E9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AE1F767-C8FD-47FA-A59A-3BE4BE31FF64}" type="pres">
      <dgm:prSet presAssocID="{F5BF0A6A-DC64-446B-BA8E-311087554E97}" presName="ThreeNodes_1" presStyleLbl="node1" presStyleIdx="0" presStyleCnt="3" custScaleX="102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00F12-F3B5-4239-92FB-C2BA24609362}" type="pres">
      <dgm:prSet presAssocID="{F5BF0A6A-DC64-446B-BA8E-311087554E9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DD7A1-23F6-4DD7-9744-211128FD10E4}" type="pres">
      <dgm:prSet presAssocID="{F5BF0A6A-DC64-446B-BA8E-311087554E9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8D27B-23D0-44BE-B6A8-0A460838CEA1}" type="pres">
      <dgm:prSet presAssocID="{F5BF0A6A-DC64-446B-BA8E-311087554E9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A07E9-DC9E-456E-A395-55F9FFA309CF}" type="pres">
      <dgm:prSet presAssocID="{F5BF0A6A-DC64-446B-BA8E-311087554E9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D01E4-0142-4AB0-9CB7-962C89CB23CC}" type="pres">
      <dgm:prSet presAssocID="{F5BF0A6A-DC64-446B-BA8E-311087554E9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1E78-43FE-4A2C-ADBE-929DA3C13FC1}" type="pres">
      <dgm:prSet presAssocID="{F5BF0A6A-DC64-446B-BA8E-311087554E9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7A106-CD1D-497C-983E-033B03EC11EB}" type="pres">
      <dgm:prSet presAssocID="{F5BF0A6A-DC64-446B-BA8E-311087554E9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7048F-E5D6-4898-925D-1C353CB2903F}" type="presOf" srcId="{E3AED866-C064-4A3A-BC7E-7F36A338D586}" destId="{575D01E4-0142-4AB0-9CB7-962C89CB23CC}" srcOrd="1" destOrd="0" presId="urn:microsoft.com/office/officeart/2005/8/layout/vProcess5"/>
    <dgm:cxn modelId="{69F9BEBE-BF30-49CF-B323-CEBA93CFFD95}" srcId="{F5BF0A6A-DC64-446B-BA8E-311087554E97}" destId="{788ECE53-8DAB-45C2-BF8E-D9D5D0245284}" srcOrd="1" destOrd="0" parTransId="{AD446632-1828-44CF-A827-C5A3CDDA3DDC}" sibTransId="{8238A094-437E-41E1-9F7C-E42011847FD2}"/>
    <dgm:cxn modelId="{0B838A70-5664-45B9-BB3E-CD7022D2F433}" type="presOf" srcId="{F5BF0A6A-DC64-446B-BA8E-311087554E97}" destId="{9577E3EE-97A3-417E-8075-87A7F533E3F2}" srcOrd="0" destOrd="0" presId="urn:microsoft.com/office/officeart/2005/8/layout/vProcess5"/>
    <dgm:cxn modelId="{231CDC19-2D2A-4589-ACEC-BBCE934C0323}" srcId="{F5BF0A6A-DC64-446B-BA8E-311087554E97}" destId="{E3AED866-C064-4A3A-BC7E-7F36A338D586}" srcOrd="0" destOrd="0" parTransId="{D1B24EB8-B280-4936-80C8-DC5651CEEDCE}" sibTransId="{22229A43-4989-40F5-8222-118D99EF9DB6}"/>
    <dgm:cxn modelId="{D427252A-7168-4449-AE67-89639135903D}" type="presOf" srcId="{788ECE53-8DAB-45C2-BF8E-D9D5D0245284}" destId="{20C00F12-F3B5-4239-92FB-C2BA24609362}" srcOrd="0" destOrd="0" presId="urn:microsoft.com/office/officeart/2005/8/layout/vProcess5"/>
    <dgm:cxn modelId="{701BC178-9951-495C-BC81-EC65B58EA327}" type="presOf" srcId="{22229A43-4989-40F5-8222-118D99EF9DB6}" destId="{1998D27B-23D0-44BE-B6A8-0A460838CEA1}" srcOrd="0" destOrd="0" presId="urn:microsoft.com/office/officeart/2005/8/layout/vProcess5"/>
    <dgm:cxn modelId="{CF5ABC91-BC71-4A11-938A-36ECE0174858}" type="presOf" srcId="{8238A094-437E-41E1-9F7C-E42011847FD2}" destId="{9D5A07E9-DC9E-456E-A395-55F9FFA309CF}" srcOrd="0" destOrd="0" presId="urn:microsoft.com/office/officeart/2005/8/layout/vProcess5"/>
    <dgm:cxn modelId="{D8C52100-2EF8-4342-A349-87244C0D38B1}" type="presOf" srcId="{788ECE53-8DAB-45C2-BF8E-D9D5D0245284}" destId="{E2051E78-43FE-4A2C-ADBE-929DA3C13FC1}" srcOrd="1" destOrd="0" presId="urn:microsoft.com/office/officeart/2005/8/layout/vProcess5"/>
    <dgm:cxn modelId="{42785574-0795-4BEA-9C95-C3E022BF3E38}" type="presOf" srcId="{40CA253E-12C8-4619-B822-BD09F9B267D5}" destId="{9FF7A106-CD1D-497C-983E-033B03EC11EB}" srcOrd="1" destOrd="0" presId="urn:microsoft.com/office/officeart/2005/8/layout/vProcess5"/>
    <dgm:cxn modelId="{18BD3606-0A07-4815-9533-8F5687CCD516}" type="presOf" srcId="{40CA253E-12C8-4619-B822-BD09F9B267D5}" destId="{A5ADD7A1-23F6-4DD7-9744-211128FD10E4}" srcOrd="0" destOrd="0" presId="urn:microsoft.com/office/officeart/2005/8/layout/vProcess5"/>
    <dgm:cxn modelId="{9B73C0FC-7919-44B3-8B59-0D2439F8D1CD}" type="presOf" srcId="{E3AED866-C064-4A3A-BC7E-7F36A338D586}" destId="{1AE1F767-C8FD-47FA-A59A-3BE4BE31FF64}" srcOrd="0" destOrd="0" presId="urn:microsoft.com/office/officeart/2005/8/layout/vProcess5"/>
    <dgm:cxn modelId="{02CCD3DB-42AD-45AB-B7F7-4AB8B6276124}" srcId="{F5BF0A6A-DC64-446B-BA8E-311087554E97}" destId="{40CA253E-12C8-4619-B822-BD09F9B267D5}" srcOrd="2" destOrd="0" parTransId="{89B3EF1B-6EAF-4565-B798-FD9B4080EE02}" sibTransId="{C66237A1-CE69-47F3-860C-FAF801EB91E0}"/>
    <dgm:cxn modelId="{2CC826D9-DCD5-43BB-9B32-349067F1EDD0}" type="presParOf" srcId="{9577E3EE-97A3-417E-8075-87A7F533E3F2}" destId="{37607524-3A9E-4621-A72D-D469BAECD2CD}" srcOrd="0" destOrd="0" presId="urn:microsoft.com/office/officeart/2005/8/layout/vProcess5"/>
    <dgm:cxn modelId="{E05201FD-7A35-4C9F-BAB4-E17DFC9FF9F7}" type="presParOf" srcId="{9577E3EE-97A3-417E-8075-87A7F533E3F2}" destId="{1AE1F767-C8FD-47FA-A59A-3BE4BE31FF64}" srcOrd="1" destOrd="0" presId="urn:microsoft.com/office/officeart/2005/8/layout/vProcess5"/>
    <dgm:cxn modelId="{A99AB0E4-A657-4BE5-AEBC-503A42815FAB}" type="presParOf" srcId="{9577E3EE-97A3-417E-8075-87A7F533E3F2}" destId="{20C00F12-F3B5-4239-92FB-C2BA24609362}" srcOrd="2" destOrd="0" presId="urn:microsoft.com/office/officeart/2005/8/layout/vProcess5"/>
    <dgm:cxn modelId="{4234CC31-2D76-461D-81EA-D5D8A433E1FD}" type="presParOf" srcId="{9577E3EE-97A3-417E-8075-87A7F533E3F2}" destId="{A5ADD7A1-23F6-4DD7-9744-211128FD10E4}" srcOrd="3" destOrd="0" presId="urn:microsoft.com/office/officeart/2005/8/layout/vProcess5"/>
    <dgm:cxn modelId="{69E047E7-6FBA-49C8-8C4C-4C67E39ECB47}" type="presParOf" srcId="{9577E3EE-97A3-417E-8075-87A7F533E3F2}" destId="{1998D27B-23D0-44BE-B6A8-0A460838CEA1}" srcOrd="4" destOrd="0" presId="urn:microsoft.com/office/officeart/2005/8/layout/vProcess5"/>
    <dgm:cxn modelId="{06DA1E70-0EF7-4DB3-960A-DACFEF3F6EF3}" type="presParOf" srcId="{9577E3EE-97A3-417E-8075-87A7F533E3F2}" destId="{9D5A07E9-DC9E-456E-A395-55F9FFA309CF}" srcOrd="5" destOrd="0" presId="urn:microsoft.com/office/officeart/2005/8/layout/vProcess5"/>
    <dgm:cxn modelId="{B9D377F1-E739-4F98-B5F4-0ADFAC0E2C3B}" type="presParOf" srcId="{9577E3EE-97A3-417E-8075-87A7F533E3F2}" destId="{575D01E4-0142-4AB0-9CB7-962C89CB23CC}" srcOrd="6" destOrd="0" presId="urn:microsoft.com/office/officeart/2005/8/layout/vProcess5"/>
    <dgm:cxn modelId="{EAF27641-C187-4D58-8FF0-C5F683678FF4}" type="presParOf" srcId="{9577E3EE-97A3-417E-8075-87A7F533E3F2}" destId="{E2051E78-43FE-4A2C-ADBE-929DA3C13FC1}" srcOrd="7" destOrd="0" presId="urn:microsoft.com/office/officeart/2005/8/layout/vProcess5"/>
    <dgm:cxn modelId="{924D1BB4-8E9B-4900-BCCC-850ED03251E2}" type="presParOf" srcId="{9577E3EE-97A3-417E-8075-87A7F533E3F2}" destId="{9FF7A106-CD1D-497C-983E-033B03EC11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A3F88-DA0B-4929-9BC7-D16F01333AF6}">
      <dsp:nvSpPr>
        <dsp:cNvPr id="0" name=""/>
        <dsp:cNvSpPr/>
      </dsp:nvSpPr>
      <dsp:spPr>
        <a:xfrm>
          <a:off x="-4882486" y="-748214"/>
          <a:ext cx="5815118" cy="5815118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A9EF-ADA2-45D1-B3F4-83F32D4E476E}">
      <dsp:nvSpPr>
        <dsp:cNvPr id="0" name=""/>
        <dsp:cNvSpPr/>
      </dsp:nvSpPr>
      <dsp:spPr>
        <a:xfrm>
          <a:off x="488400" y="258420"/>
          <a:ext cx="8124564" cy="8115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noProof="0" dirty="0" smtClean="0"/>
            <a:t>I. Preamble, objective and background information</a:t>
          </a:r>
          <a:endParaRPr lang="en-US" sz="3000" b="1" kern="1200" noProof="0" dirty="0"/>
        </a:p>
      </dsp:txBody>
      <dsp:txXfrm>
        <a:off x="488400" y="258420"/>
        <a:ext cx="8124564" cy="811588"/>
      </dsp:txXfrm>
    </dsp:sp>
    <dsp:sp modelId="{7060ABB0-A680-4A12-AB6C-C8A0A6A1D806}">
      <dsp:nvSpPr>
        <dsp:cNvPr id="0" name=""/>
        <dsp:cNvSpPr/>
      </dsp:nvSpPr>
      <dsp:spPr>
        <a:xfrm>
          <a:off x="73158" y="248972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76EC38-8EFF-4706-A112-45C508C3AFE2}">
      <dsp:nvSpPr>
        <dsp:cNvPr id="0" name=""/>
        <dsp:cNvSpPr/>
      </dsp:nvSpPr>
      <dsp:spPr>
        <a:xfrm>
          <a:off x="869309" y="1254595"/>
          <a:ext cx="7743655" cy="812744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/>
            <a:t>II. C</a:t>
          </a:r>
          <a:r>
            <a:rPr lang="en-US" sz="3000" b="1" kern="1200" dirty="0" err="1" smtClean="0"/>
            <a:t>onditions</a:t>
          </a:r>
          <a:r>
            <a:rPr lang="en-US" sz="3000" b="1" kern="1200" dirty="0" smtClean="0"/>
            <a:t> required for SAIs to effectively address SDGs in their annual audit programs</a:t>
          </a:r>
          <a:endParaRPr lang="es-MX" sz="3000" b="1" kern="1200" dirty="0"/>
        </a:p>
      </dsp:txBody>
      <dsp:txXfrm>
        <a:off x="869309" y="1254595"/>
        <a:ext cx="7743655" cy="812744"/>
      </dsp:txXfrm>
    </dsp:sp>
    <dsp:sp modelId="{DAC1683E-F781-4EF7-B8C3-A122F208DFF9}">
      <dsp:nvSpPr>
        <dsp:cNvPr id="0" name=""/>
        <dsp:cNvSpPr/>
      </dsp:nvSpPr>
      <dsp:spPr>
        <a:xfrm>
          <a:off x="454067" y="1245725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7323E-B5C6-4F06-8DE3-7B73D0D0468F}">
      <dsp:nvSpPr>
        <dsp:cNvPr id="0" name=""/>
        <dsp:cNvSpPr/>
      </dsp:nvSpPr>
      <dsp:spPr>
        <a:xfrm>
          <a:off x="869309" y="2313824"/>
          <a:ext cx="7743655" cy="767307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/>
            <a:t>III. </a:t>
          </a:r>
          <a:r>
            <a:rPr lang="en-US" sz="3000" b="1" kern="1200" dirty="0" smtClean="0"/>
            <a:t>Audit planning based on a risk-analysis approach</a:t>
          </a:r>
          <a:endParaRPr lang="es-MX" sz="3000" b="1" kern="1200" dirty="0"/>
        </a:p>
      </dsp:txBody>
      <dsp:txXfrm>
        <a:off x="869309" y="2313824"/>
        <a:ext cx="7743655" cy="767307"/>
      </dsp:txXfrm>
    </dsp:sp>
    <dsp:sp modelId="{339FB2EE-599E-4B2B-8E3B-3CB763BFE2D7}">
      <dsp:nvSpPr>
        <dsp:cNvPr id="0" name=""/>
        <dsp:cNvSpPr/>
      </dsp:nvSpPr>
      <dsp:spPr>
        <a:xfrm>
          <a:off x="454067" y="2242479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A1176-90A7-4960-9626-094193518804}">
      <dsp:nvSpPr>
        <dsp:cNvPr id="0" name=""/>
        <dsp:cNvSpPr/>
      </dsp:nvSpPr>
      <dsp:spPr>
        <a:xfrm>
          <a:off x="488400" y="3322281"/>
          <a:ext cx="8124564" cy="66438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/>
            <a:t>IV. </a:t>
          </a:r>
          <a:r>
            <a:rPr lang="es-MX" sz="3000" b="1" kern="1200" dirty="0" err="1" smtClean="0"/>
            <a:t>Conclusions</a:t>
          </a:r>
          <a:endParaRPr lang="es-MX" sz="3000" b="1" kern="1200" dirty="0"/>
        </a:p>
      </dsp:txBody>
      <dsp:txXfrm>
        <a:off x="488400" y="3322281"/>
        <a:ext cx="8124564" cy="664387"/>
      </dsp:txXfrm>
    </dsp:sp>
    <dsp:sp modelId="{D8624268-67D6-4099-9BD3-8C099BD13640}">
      <dsp:nvSpPr>
        <dsp:cNvPr id="0" name=""/>
        <dsp:cNvSpPr/>
      </dsp:nvSpPr>
      <dsp:spPr>
        <a:xfrm>
          <a:off x="73158" y="3239232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A3F88-DA0B-4929-9BC7-D16F01333AF6}">
      <dsp:nvSpPr>
        <dsp:cNvPr id="0" name=""/>
        <dsp:cNvSpPr/>
      </dsp:nvSpPr>
      <dsp:spPr>
        <a:xfrm>
          <a:off x="-4882486" y="-748214"/>
          <a:ext cx="5815118" cy="5815118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A9EF-ADA2-45D1-B3F4-83F32D4E476E}">
      <dsp:nvSpPr>
        <dsp:cNvPr id="0" name=""/>
        <dsp:cNvSpPr/>
      </dsp:nvSpPr>
      <dsp:spPr>
        <a:xfrm>
          <a:off x="488400" y="258420"/>
          <a:ext cx="8124564" cy="8115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noProof="0" dirty="0" smtClean="0"/>
            <a:t>I. Preamble, objective and background information</a:t>
          </a:r>
          <a:endParaRPr lang="en-US" sz="3000" b="1" kern="1200" noProof="0" dirty="0"/>
        </a:p>
      </dsp:txBody>
      <dsp:txXfrm>
        <a:off x="488400" y="258420"/>
        <a:ext cx="8124564" cy="811588"/>
      </dsp:txXfrm>
    </dsp:sp>
    <dsp:sp modelId="{7060ABB0-A680-4A12-AB6C-C8A0A6A1D806}">
      <dsp:nvSpPr>
        <dsp:cNvPr id="0" name=""/>
        <dsp:cNvSpPr/>
      </dsp:nvSpPr>
      <dsp:spPr>
        <a:xfrm>
          <a:off x="73158" y="248972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76EC38-8EFF-4706-A112-45C508C3AFE2}">
      <dsp:nvSpPr>
        <dsp:cNvPr id="0" name=""/>
        <dsp:cNvSpPr/>
      </dsp:nvSpPr>
      <dsp:spPr>
        <a:xfrm>
          <a:off x="869309" y="1254595"/>
          <a:ext cx="7743655" cy="8127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noProof="0" dirty="0" smtClean="0"/>
            <a:t>II. Conditions required for SAIs to effectively address SDGs in their annual audit programs</a:t>
          </a:r>
          <a:endParaRPr lang="en-US" sz="3000" b="1" kern="1200" noProof="0" dirty="0"/>
        </a:p>
      </dsp:txBody>
      <dsp:txXfrm>
        <a:off x="869309" y="1254595"/>
        <a:ext cx="7743655" cy="812744"/>
      </dsp:txXfrm>
    </dsp:sp>
    <dsp:sp modelId="{DAC1683E-F781-4EF7-B8C3-A122F208DFF9}">
      <dsp:nvSpPr>
        <dsp:cNvPr id="0" name=""/>
        <dsp:cNvSpPr/>
      </dsp:nvSpPr>
      <dsp:spPr>
        <a:xfrm>
          <a:off x="454067" y="1245725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7323E-B5C6-4F06-8DE3-7B73D0D0468F}">
      <dsp:nvSpPr>
        <dsp:cNvPr id="0" name=""/>
        <dsp:cNvSpPr/>
      </dsp:nvSpPr>
      <dsp:spPr>
        <a:xfrm>
          <a:off x="869309" y="2313824"/>
          <a:ext cx="7743655" cy="7673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/>
            <a:t>III. </a:t>
          </a:r>
          <a:r>
            <a:rPr lang="en-US" sz="3000" b="1" kern="1200" dirty="0" smtClean="0"/>
            <a:t>Audit planning based on a risk-analysis approach</a:t>
          </a:r>
          <a:endParaRPr lang="es-MX" sz="3000" b="1" kern="1200" dirty="0"/>
        </a:p>
      </dsp:txBody>
      <dsp:txXfrm>
        <a:off x="869309" y="2313824"/>
        <a:ext cx="7743655" cy="767307"/>
      </dsp:txXfrm>
    </dsp:sp>
    <dsp:sp modelId="{339FB2EE-599E-4B2B-8E3B-3CB763BFE2D7}">
      <dsp:nvSpPr>
        <dsp:cNvPr id="0" name=""/>
        <dsp:cNvSpPr/>
      </dsp:nvSpPr>
      <dsp:spPr>
        <a:xfrm>
          <a:off x="454067" y="2242479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A1176-90A7-4960-9626-094193518804}">
      <dsp:nvSpPr>
        <dsp:cNvPr id="0" name=""/>
        <dsp:cNvSpPr/>
      </dsp:nvSpPr>
      <dsp:spPr>
        <a:xfrm>
          <a:off x="488400" y="3322281"/>
          <a:ext cx="8124564" cy="66438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3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noProof="0" dirty="0" smtClean="0"/>
            <a:t>IV. Conclusions</a:t>
          </a:r>
          <a:endParaRPr lang="en-US" sz="3000" b="1" kern="1200" noProof="0" dirty="0"/>
        </a:p>
      </dsp:txBody>
      <dsp:txXfrm>
        <a:off x="488400" y="3322281"/>
        <a:ext cx="8124564" cy="664387"/>
      </dsp:txXfrm>
    </dsp:sp>
    <dsp:sp modelId="{D8624268-67D6-4099-9BD3-8C099BD13640}">
      <dsp:nvSpPr>
        <dsp:cNvPr id="0" name=""/>
        <dsp:cNvSpPr/>
      </dsp:nvSpPr>
      <dsp:spPr>
        <a:xfrm>
          <a:off x="73158" y="3239232"/>
          <a:ext cx="830483" cy="830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28891-06CB-4D70-85ED-0BEDE743931D}">
      <dsp:nvSpPr>
        <dsp:cNvPr id="0" name=""/>
        <dsp:cNvSpPr/>
      </dsp:nvSpPr>
      <dsp:spPr>
        <a:xfrm>
          <a:off x="51167" y="233758"/>
          <a:ext cx="2650022" cy="22279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Roundtable discussion on SDGs during the 9</a:t>
          </a:r>
          <a:r>
            <a:rPr lang="en-US" sz="2000" b="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meeting of the INTOSAI WGVBS on 2016</a:t>
          </a:r>
          <a:endParaRPr lang="es-MX" sz="20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423" y="299014"/>
        <a:ext cx="2519510" cy="2097486"/>
      </dsp:txXfrm>
    </dsp:sp>
    <dsp:sp modelId="{8DF4CC8B-9638-4C34-B808-DD88F7867AE9}">
      <dsp:nvSpPr>
        <dsp:cNvPr id="0" name=""/>
        <dsp:cNvSpPr/>
      </dsp:nvSpPr>
      <dsp:spPr>
        <a:xfrm rot="21565035">
          <a:off x="2898147" y="1001551"/>
          <a:ext cx="417594" cy="657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/>
        </a:p>
      </dsp:txBody>
      <dsp:txXfrm>
        <a:off x="2898150" y="1133629"/>
        <a:ext cx="292316" cy="394323"/>
      </dsp:txXfrm>
    </dsp:sp>
    <dsp:sp modelId="{65373925-8A83-4B47-BBF2-402CB090738F}">
      <dsp:nvSpPr>
        <dsp:cNvPr id="0" name=""/>
        <dsp:cNvSpPr/>
      </dsp:nvSpPr>
      <dsp:spPr>
        <a:xfrm>
          <a:off x="3489062" y="233396"/>
          <a:ext cx="3206023" cy="2153133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Agreement to prepare a paper on a </a:t>
          </a:r>
          <a:r>
            <a:rPr lang="en-US" sz="2000" b="0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risk-assessment framework 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for SAIs to incorporate relevant SDGs-related programs in the annual audit plans</a:t>
          </a:r>
          <a:endParaRPr lang="es-MX" sz="20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2125" y="296459"/>
        <a:ext cx="3079897" cy="2027007"/>
      </dsp:txXfrm>
    </dsp:sp>
    <dsp:sp modelId="{6CA871C4-0DAA-4001-90AD-1F3A727097F4}">
      <dsp:nvSpPr>
        <dsp:cNvPr id="0" name=""/>
        <dsp:cNvSpPr/>
      </dsp:nvSpPr>
      <dsp:spPr>
        <a:xfrm rot="21562189">
          <a:off x="6948018" y="1058071"/>
          <a:ext cx="428553" cy="657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/>
        </a:p>
      </dsp:txBody>
      <dsp:txXfrm>
        <a:off x="6948022" y="1190219"/>
        <a:ext cx="299987" cy="394323"/>
      </dsp:txXfrm>
    </dsp:sp>
    <dsp:sp modelId="{38DF8B70-B0B2-4C85-B218-15E7F4E8622C}">
      <dsp:nvSpPr>
        <dsp:cNvPr id="0" name=""/>
        <dsp:cNvSpPr/>
      </dsp:nvSpPr>
      <dsp:spPr>
        <a:xfrm>
          <a:off x="7503629" y="199873"/>
          <a:ext cx="3331502" cy="213048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WGVBS Chair </a:t>
          </a:r>
          <a:r>
            <a:rPr lang="en-US" sz="2000" b="0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drafted a paper for discussion 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at the 10</a:t>
          </a:r>
          <a:r>
            <a:rPr lang="en-US" sz="2000" b="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meeting of the INTOSAI WGVBS on 2017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6029" y="262273"/>
        <a:ext cx="3206702" cy="2005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F3BD4-6D10-44F7-8AA6-329402FEBCFC}">
      <dsp:nvSpPr>
        <dsp:cNvPr id="0" name=""/>
        <dsp:cNvSpPr/>
      </dsp:nvSpPr>
      <dsp:spPr>
        <a:xfrm>
          <a:off x="0" y="2503"/>
          <a:ext cx="7208052" cy="10309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/>
            <a:t>Framework taken into account by SAIs</a:t>
          </a:r>
          <a:endParaRPr lang="en-US" sz="2600" b="1" kern="1200" noProof="0" dirty="0"/>
        </a:p>
      </dsp:txBody>
      <dsp:txXfrm>
        <a:off x="50325" y="52828"/>
        <a:ext cx="7107402" cy="930266"/>
      </dsp:txXfrm>
    </dsp:sp>
    <dsp:sp modelId="{50EDA5E7-16AF-4CFB-86B3-A124135CE9DB}">
      <dsp:nvSpPr>
        <dsp:cNvPr id="0" name=""/>
        <dsp:cNvSpPr/>
      </dsp:nvSpPr>
      <dsp:spPr>
        <a:xfrm>
          <a:off x="0" y="1114059"/>
          <a:ext cx="7208052" cy="103091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When defining audits on SDGs-related programs</a:t>
          </a:r>
          <a:endParaRPr lang="es-MX" sz="2600" b="1" kern="1200" dirty="0"/>
        </a:p>
      </dsp:txBody>
      <dsp:txXfrm>
        <a:off x="50325" y="1164384"/>
        <a:ext cx="7107402" cy="930266"/>
      </dsp:txXfrm>
    </dsp:sp>
    <dsp:sp modelId="{EEDD30CF-8D81-4031-8EDE-3F09BED42BE6}">
      <dsp:nvSpPr>
        <dsp:cNvPr id="0" name=""/>
        <dsp:cNvSpPr/>
      </dsp:nvSpPr>
      <dsp:spPr>
        <a:xfrm>
          <a:off x="0" y="2225616"/>
          <a:ext cx="7208052" cy="103091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Highlights the risk-assessment approach in order to determine the audit plans</a:t>
          </a:r>
          <a:endParaRPr lang="es-MX" sz="2600" b="1" kern="1200" dirty="0"/>
        </a:p>
      </dsp:txBody>
      <dsp:txXfrm>
        <a:off x="50325" y="2275941"/>
        <a:ext cx="7107402" cy="930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A85DA-7FA4-448A-A39F-4A0314B4F52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1C7D-BF60-4F95-9BE6-E7000F4830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0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650" y="1522413"/>
            <a:ext cx="466725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650" y="4002088"/>
            <a:ext cx="46672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150" y="12909550"/>
            <a:ext cx="2743200" cy="365125"/>
          </a:xfrm>
        </p:spPr>
        <p:txBody>
          <a:bodyPr/>
          <a:lstStyle/>
          <a:p>
            <a:fld id="{00F0AA82-C43C-4262-A0B6-18D7ABB9EE0E}" type="datetime1">
              <a:rPr lang="es-MX" smtClean="0"/>
              <a:t>06/09/2017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2550" y="12909550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34550" y="12909550"/>
            <a:ext cx="2743200" cy="365125"/>
          </a:xfrm>
        </p:spPr>
        <p:txBody>
          <a:bodyPr/>
          <a:lstStyle/>
          <a:p>
            <a:fld id="{CE9BBEEB-EF31-4695-B070-565DE4A2439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45440" cy="65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1241425"/>
            <a:ext cx="10515600" cy="970523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378075"/>
            <a:ext cx="10515600" cy="33369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350" y="58420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862C8-5C09-4767-A4E1-9B51C5F45D0E}" type="datetime1">
              <a:rPr lang="es-MX" smtClean="0"/>
              <a:t>06/09/2017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95750" y="584200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7750" y="58420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28812"/>
          </a:xfrm>
        </p:spPr>
        <p:txBody>
          <a:bodyPr anchor="b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0841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74675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371C4C-BE6F-48FC-8C68-2EF87CC056C3}" type="datetime1">
              <a:rPr lang="es-MX" smtClean="0"/>
              <a:t>06/09/2017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4675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74675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826"/>
            <a:ext cx="10515600" cy="721752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9800"/>
            <a:ext cx="5181600" cy="34099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9800"/>
            <a:ext cx="5181600" cy="34099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7467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0141A-8B2F-45DA-A3A4-75865EE9BED0}" type="datetime1">
              <a:rPr lang="es-MX" smtClean="0"/>
              <a:t>06/09/2017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7467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7467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1F7502-B52D-40A0-AA6B-3B347BA8D9C5}" type="datetime1">
              <a:rPr lang="es-MX" smtClean="0"/>
              <a:t>06/09/2017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76580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5F883E-03F0-469E-B975-7F4022F72B59}" type="datetime1">
              <a:rPr lang="es-MX" smtClean="0"/>
              <a:t>06/09/2017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576580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4132746"/>
            <a:ext cx="11946712" cy="25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4A1C-D979-4D88-8293-22F662264687}" type="datetime1">
              <a:rPr lang="es-MX" smtClean="0"/>
              <a:t>06/09/2017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BEEB-EF31-4695-B070-565DE4A24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t>1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6535271" y="1743757"/>
            <a:ext cx="536667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Agenda Item #15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PAPER ON A RISK-ASSESSMENT FRAMEWORK FOR SAIS TO INCORPORATE RELEVANT SDGS-RELATED PROGRAMS IN THEIR ANNUAL AUDIT PLANS</a:t>
            </a:r>
          </a:p>
          <a:p>
            <a:endParaRPr lang="en-US" sz="11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Mr. Benjamin Fuentes</a:t>
            </a:r>
            <a:br>
              <a:rPr lang="en-US" b="1" dirty="0" smtClean="0"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latin typeface="+mj-lt"/>
                <a:cs typeface="Arial" panose="020B0604020202020204" pitchFamily="34" charset="0"/>
              </a:rPr>
              <a:t>Technical Secretary at the SAI of Mexico</a:t>
            </a:r>
          </a:p>
          <a:p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September 7, 2017</a:t>
            </a:r>
          </a:p>
        </p:txBody>
      </p:sp>
    </p:spTree>
    <p:extLst>
      <p:ext uri="{BB962C8B-B14F-4D97-AF65-F5344CB8AC3E}">
        <p14:creationId xmlns:p14="http://schemas.microsoft.com/office/powerpoint/2010/main" val="20280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324573" y="6022304"/>
            <a:ext cx="2743200" cy="365125"/>
          </a:xfrm>
        </p:spPr>
        <p:txBody>
          <a:bodyPr/>
          <a:lstStyle/>
          <a:p>
            <a:fld id="{CE9BBEEB-EF31-4695-B070-565DE4A2439F}" type="slidenum">
              <a:rPr lang="es-MX" smtClean="0"/>
              <a:pPr/>
              <a:t>10</a:t>
            </a:fld>
            <a:endParaRPr lang="es-MX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89354983"/>
              </p:ext>
            </p:extLst>
          </p:nvPr>
        </p:nvGraphicFramePr>
        <p:xfrm>
          <a:off x="4298353" y="2426073"/>
          <a:ext cx="7372316" cy="359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incosai2016.ae/images/logo_mai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98" y="2712040"/>
            <a:ext cx="1764832" cy="17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46690" y="4948680"/>
            <a:ext cx="355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Adopted Abu Dhabi Declaration</a:t>
            </a:r>
            <a:endParaRPr lang="en-US" sz="2800" b="1" i="1" dirty="0"/>
          </a:p>
        </p:txBody>
      </p:sp>
      <p:sp>
        <p:nvSpPr>
          <p:cNvPr id="6" name="Flecha abajo 5"/>
          <p:cNvSpPr/>
          <p:nvPr/>
        </p:nvSpPr>
        <p:spPr>
          <a:xfrm>
            <a:off x="2070655" y="4635899"/>
            <a:ext cx="310846" cy="312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1643" y="1207842"/>
            <a:ext cx="10956328" cy="125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I. Preamble, objective and background information 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XXII INCOSAI results</a:t>
            </a:r>
            <a:endParaRPr lang="en-U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11</a:t>
            </a:fld>
            <a:endParaRPr lang="es-MX"/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3991290268"/>
              </p:ext>
            </p:extLst>
          </p:nvPr>
        </p:nvGraphicFramePr>
        <p:xfrm>
          <a:off x="2121722" y="1888435"/>
          <a:ext cx="8672174" cy="431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99707" y="1333790"/>
            <a:ext cx="20890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34929" y="1207842"/>
            <a:ext cx="10515600" cy="124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II. Conditions for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SAIs to effectively address SDGs in their annual audit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programs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2908629"/>
              </p:ext>
            </p:extLst>
          </p:nvPr>
        </p:nvGraphicFramePr>
        <p:xfrm>
          <a:off x="1422399" y="2319635"/>
          <a:ext cx="9218529" cy="368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34929" y="1207842"/>
            <a:ext cx="10515600" cy="124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II. Conditions for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SAIs to effectively address SDGs in their annual audit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programs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1189473"/>
              </p:ext>
            </p:extLst>
          </p:nvPr>
        </p:nvGraphicFramePr>
        <p:xfrm>
          <a:off x="853463" y="2492904"/>
          <a:ext cx="8273604" cy="353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Resultado de imagen para quality assura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56" y="3403600"/>
            <a:ext cx="1821877" cy="16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14</a:t>
            </a:fld>
            <a:endParaRPr lang="es-MX"/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2561857445"/>
              </p:ext>
            </p:extLst>
          </p:nvPr>
        </p:nvGraphicFramePr>
        <p:xfrm>
          <a:off x="2121722" y="1888435"/>
          <a:ext cx="8672174" cy="431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99707" y="1333790"/>
            <a:ext cx="20890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6150" name="Picture 6" descr="Resultado de imagen para Risk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27198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34929" y="1207842"/>
            <a:ext cx="10515600" cy="124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III. Audit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planning based on a risk-analysis approach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6000202"/>
              </p:ext>
            </p:extLst>
          </p:nvPr>
        </p:nvGraphicFramePr>
        <p:xfrm>
          <a:off x="781496" y="1997671"/>
          <a:ext cx="8128000" cy="440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0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197952" y="3378201"/>
            <a:ext cx="2680715" cy="12615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Steps to outline a risk-assessment approach</a:t>
            </a:r>
            <a:endParaRPr lang="en-U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842419" y="6004328"/>
            <a:ext cx="2743200" cy="365125"/>
          </a:xfrm>
        </p:spPr>
        <p:txBody>
          <a:bodyPr/>
          <a:lstStyle/>
          <a:p>
            <a:fld id="{CE9BBEEB-EF31-4695-B070-565DE4A2439F}" type="slidenum">
              <a:rPr lang="es-MX" smtClean="0"/>
              <a:pPr/>
              <a:t>16</a:t>
            </a:fld>
            <a:endParaRPr lang="es-MX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836183" y="2051183"/>
          <a:ext cx="8749436" cy="431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734929" y="1207842"/>
            <a:ext cx="10515600" cy="124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III. Audit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planning based on a risk-analysis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4111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17</a:t>
            </a:fld>
            <a:endParaRPr lang="es-MX"/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2507063026"/>
              </p:ext>
            </p:extLst>
          </p:nvPr>
        </p:nvGraphicFramePr>
        <p:xfrm>
          <a:off x="2121722" y="1888435"/>
          <a:ext cx="8672174" cy="431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99707" y="1333790"/>
            <a:ext cx="20890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SDGS AND S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923" y="2150241"/>
            <a:ext cx="2867070" cy="31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6537631"/>
              </p:ext>
            </p:extLst>
          </p:nvPr>
        </p:nvGraphicFramePr>
        <p:xfrm>
          <a:off x="782870" y="2154545"/>
          <a:ext cx="8246814" cy="418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51194" y="5995919"/>
            <a:ext cx="2743200" cy="365125"/>
          </a:xfrm>
        </p:spPr>
        <p:txBody>
          <a:bodyPr/>
          <a:lstStyle/>
          <a:p>
            <a:fld id="{CE9BBEEB-EF31-4695-B070-565DE4A2439F}" type="slidenum">
              <a:rPr lang="es-MX" smtClean="0"/>
              <a:pPr/>
              <a:t>18</a:t>
            </a:fld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782871" y="1333790"/>
            <a:ext cx="36096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IV. Conclusions</a:t>
            </a:r>
          </a:p>
          <a:p>
            <a:pPr defTabSz="91440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Suggestions for SAIs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t>19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6535271" y="1743757"/>
            <a:ext cx="536667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Agenda Item #15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PAPER ON A RISK-ASSESSMENT FRAMEWORK FOR SAIS TO INCORPORATE RELEVANT SDGS-RELATED PROGRAMS IN THEIR ANNUAL AUDIT PLANS</a:t>
            </a:r>
          </a:p>
          <a:p>
            <a:endParaRPr lang="en-US" sz="11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Mr. Benjamin Fuentes</a:t>
            </a:r>
            <a:br>
              <a:rPr lang="en-US" b="1" dirty="0" smtClean="0"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latin typeface="+mj-lt"/>
                <a:cs typeface="Arial" panose="020B0604020202020204" pitchFamily="34" charset="0"/>
              </a:rPr>
              <a:t>Technical Secretary at the SAI of Mexico</a:t>
            </a:r>
          </a:p>
          <a:p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September 7, 2017</a:t>
            </a:r>
          </a:p>
        </p:txBody>
      </p:sp>
    </p:spTree>
    <p:extLst>
      <p:ext uri="{BB962C8B-B14F-4D97-AF65-F5344CB8AC3E}">
        <p14:creationId xmlns:p14="http://schemas.microsoft.com/office/powerpoint/2010/main" val="21122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</a:t>
            </a:fld>
            <a:endParaRPr lang="es-MX"/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4196984978"/>
              </p:ext>
            </p:extLst>
          </p:nvPr>
        </p:nvGraphicFramePr>
        <p:xfrm>
          <a:off x="2121722" y="1888435"/>
          <a:ext cx="8672174" cy="431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99707" y="1333790"/>
            <a:ext cx="20890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3</a:t>
            </a:fld>
            <a:endParaRPr lang="es-MX"/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4015753183"/>
              </p:ext>
            </p:extLst>
          </p:nvPr>
        </p:nvGraphicFramePr>
        <p:xfrm>
          <a:off x="2121722" y="1888435"/>
          <a:ext cx="8672174" cy="431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99707" y="1333790"/>
            <a:ext cx="20890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4</a:t>
            </a:fld>
            <a:endParaRPr lang="es-MX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605710" y="1894091"/>
          <a:ext cx="11329616" cy="288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SD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50" y="4592123"/>
            <a:ext cx="2244147" cy="1554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33704" y="1301133"/>
            <a:ext cx="111881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I.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Preamble,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objective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and background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information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75954" y="4515821"/>
            <a:ext cx="6780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INTOSAI products taken into consideration: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INTOSAI Strategic Plan 2017-2022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Abu </a:t>
            </a:r>
            <a:r>
              <a:rPr lang="en-US" sz="2000" dirty="0"/>
              <a:t>Dhabi Declaration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IDI </a:t>
            </a:r>
            <a:r>
              <a:rPr lang="en-US" sz="2000" dirty="0"/>
              <a:t>Auditing Sustainable Development Goals </a:t>
            </a:r>
            <a:r>
              <a:rPr lang="en-US" sz="2000" dirty="0" smtClean="0"/>
              <a:t>Program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Conclusions of the XXVI OLACEFS General Assembly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06655" y="6020426"/>
            <a:ext cx="2743200" cy="365125"/>
          </a:xfrm>
        </p:spPr>
        <p:txBody>
          <a:bodyPr/>
          <a:lstStyle/>
          <a:p>
            <a:fld id="{CE9BBEEB-EF31-4695-B070-565DE4A2439F}" type="slidenum">
              <a:rPr lang="es-MX" smtClean="0"/>
              <a:pPr/>
              <a:t>5</a:t>
            </a:fld>
            <a:endParaRPr lang="es-MX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4368586"/>
              </p:ext>
            </p:extLst>
          </p:nvPr>
        </p:nvGraphicFramePr>
        <p:xfrm>
          <a:off x="524242" y="2398124"/>
          <a:ext cx="7208052" cy="325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011455" y="287348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Reference for </a:t>
            </a:r>
            <a:r>
              <a:rPr lang="en-US" sz="2400" b="1" dirty="0"/>
              <a:t>SAIs </a:t>
            </a:r>
            <a:r>
              <a:rPr lang="en-US" sz="2400" b="1" dirty="0" smtClean="0"/>
              <a:t>while </a:t>
            </a:r>
            <a:r>
              <a:rPr lang="en-US" sz="2400" b="1" dirty="0"/>
              <a:t>establishing </a:t>
            </a:r>
            <a:r>
              <a:rPr lang="en-US" sz="2400" b="1" dirty="0" smtClean="0"/>
              <a:t>audit </a:t>
            </a:r>
            <a:r>
              <a:rPr lang="en-US" sz="2400" b="1" dirty="0"/>
              <a:t>coverage on SDGs-related programs</a:t>
            </a:r>
            <a:endParaRPr lang="es-MX" sz="2400" b="1" dirty="0"/>
          </a:p>
        </p:txBody>
      </p:sp>
      <p:sp>
        <p:nvSpPr>
          <p:cNvPr id="6" name="Flecha derecha 5"/>
          <p:cNvSpPr/>
          <p:nvPr/>
        </p:nvSpPr>
        <p:spPr>
          <a:xfrm>
            <a:off x="7968718" y="3602526"/>
            <a:ext cx="737937" cy="8502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633704" y="1301133"/>
            <a:ext cx="111881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I.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Preamble,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objective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and background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information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868" y="1207842"/>
            <a:ext cx="10515600" cy="97052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6</a:t>
            </a:fld>
            <a:endParaRPr lang="es-MX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31385397"/>
              </p:ext>
            </p:extLst>
          </p:nvPr>
        </p:nvGraphicFramePr>
        <p:xfrm>
          <a:off x="2903706" y="2423300"/>
          <a:ext cx="8745503" cy="366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20629" y="1175184"/>
            <a:ext cx="10839307" cy="125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I. Preamble, objective and background information 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2030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Agenda for Sustainable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endParaRPr lang="en-U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741" y="2712057"/>
            <a:ext cx="2201010" cy="1250173"/>
          </a:xfrm>
          <a:prstGeom prst="rect">
            <a:avLst/>
          </a:prstGeom>
        </p:spPr>
      </p:pic>
      <p:pic>
        <p:nvPicPr>
          <p:cNvPr id="7" name="Picture 2" descr="Resultado de imagen para SD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1" y="4250987"/>
            <a:ext cx="2136529" cy="1480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2297359"/>
            <a:ext cx="2590800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6080905"/>
              </p:ext>
            </p:extLst>
          </p:nvPr>
        </p:nvGraphicFramePr>
        <p:xfrm>
          <a:off x="1044742" y="2467121"/>
          <a:ext cx="7058526" cy="351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571643" y="1207842"/>
            <a:ext cx="11070628" cy="125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I. Preamble, objective and background information 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INTOSAI engagement</a:t>
            </a:r>
            <a:endParaRPr lang="en-U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734929" y="2587135"/>
            <a:ext cx="4186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How could SAIs contribute </a:t>
            </a:r>
            <a:r>
              <a:rPr lang="en-US" sz="2800" b="1" dirty="0"/>
              <a:t>to the follow-up and review of the </a:t>
            </a:r>
            <a:r>
              <a:rPr lang="en-US" sz="2800" b="1" dirty="0" smtClean="0"/>
              <a:t>SDGs?</a:t>
            </a:r>
            <a:endParaRPr lang="en-US" sz="28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33722516"/>
              </p:ext>
            </p:extLst>
          </p:nvPr>
        </p:nvGraphicFramePr>
        <p:xfrm>
          <a:off x="5097117" y="1978163"/>
          <a:ext cx="6313833" cy="451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REVIS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7" y="3992451"/>
            <a:ext cx="2279560" cy="221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71642" y="1207842"/>
            <a:ext cx="10839307" cy="125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I. Preamble, objective and background information 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INTOSAI engagement</a:t>
            </a:r>
            <a:endParaRPr lang="en-U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734929" y="2521819"/>
            <a:ext cx="4186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How could SAIs contribute </a:t>
            </a:r>
            <a:r>
              <a:rPr lang="en-US" sz="2800" b="1" dirty="0"/>
              <a:t>to the follow-up and review of the </a:t>
            </a:r>
            <a:r>
              <a:rPr lang="en-US" sz="2800" b="1" dirty="0" smtClean="0"/>
              <a:t>SDGs?</a:t>
            </a:r>
            <a:endParaRPr lang="en-US" sz="28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73851877"/>
              </p:ext>
            </p:extLst>
          </p:nvPr>
        </p:nvGraphicFramePr>
        <p:xfrm>
          <a:off x="5314950" y="1978714"/>
          <a:ext cx="6096000" cy="440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75" y="4061056"/>
            <a:ext cx="27150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71642" y="1207842"/>
            <a:ext cx="10839307" cy="125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I. Preamble, objective and background information </a:t>
            </a: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INTOSAI engagement</a:t>
            </a:r>
            <a:endParaRPr lang="en-U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</TotalTime>
  <Words>937</Words>
  <Application>Microsoft Office PowerPoint</Application>
  <PresentationFormat>Panorámica</PresentationFormat>
  <Paragraphs>137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Euridice Monreal Lara</dc:creator>
  <cp:lastModifiedBy>SAI Mexico</cp:lastModifiedBy>
  <cp:revision>157</cp:revision>
  <dcterms:created xsi:type="dcterms:W3CDTF">2017-08-10T23:20:10Z</dcterms:created>
  <dcterms:modified xsi:type="dcterms:W3CDTF">2017-09-07T01:20:57Z</dcterms:modified>
</cp:coreProperties>
</file>