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 id="268" r:id="rId14"/>
    <p:sldId id="269" r:id="rId15"/>
    <p:sldId id="270" r:id="rId16"/>
    <p:sldId id="271" r:id="rId17"/>
    <p:sldId id="272" r:id="rId18"/>
    <p:sldId id="273" r:id="rId19"/>
    <p:sldId id="274" r:id="rId20"/>
    <p:sldId id="275" r:id="rId21"/>
    <p:sldId id="276" r:id="rId22"/>
    <p:sldId id="278"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ABB11-A320-4FAF-B68F-9B5EE79060FC}"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US"/>
        </a:p>
      </dgm:t>
    </dgm:pt>
    <dgm:pt modelId="{D6B4C3F2-DBD2-437F-8A07-39937E27D44D}">
      <dgm:prSet phldrT="[文本]" custT="1"/>
      <dgm:spPr/>
      <dgm:t>
        <a:bodyPr/>
        <a:lstStyle/>
        <a:p>
          <a:r>
            <a:rPr lang="en-US" sz="2400" b="1" dirty="0" smtClean="0"/>
            <a:t>Economic Accountability Audit of Leading Officials</a:t>
          </a:r>
          <a:endParaRPr lang="en-US" sz="2400" dirty="0"/>
        </a:p>
      </dgm:t>
    </dgm:pt>
    <dgm:pt modelId="{39052D36-AD84-4EA2-8609-FF82CDE09E49}" type="parTrans" cxnId="{315EC6C7-D5CC-427D-A23E-65EB2AD1F91F}">
      <dgm:prSet/>
      <dgm:spPr/>
      <dgm:t>
        <a:bodyPr/>
        <a:lstStyle/>
        <a:p>
          <a:endParaRPr lang="en-US"/>
        </a:p>
      </dgm:t>
    </dgm:pt>
    <dgm:pt modelId="{10786C37-688B-46C6-989F-553EF961224B}" type="sibTrans" cxnId="{315EC6C7-D5CC-427D-A23E-65EB2AD1F91F}">
      <dgm:prSet/>
      <dgm:spPr/>
      <dgm:t>
        <a:bodyPr/>
        <a:lstStyle/>
        <a:p>
          <a:endParaRPr lang="en-US"/>
        </a:p>
      </dgm:t>
    </dgm:pt>
    <dgm:pt modelId="{768F4A17-2DDB-40F6-B190-97F875D79879}">
      <dgm:prSet phldrT="[文本]"/>
      <dgm:spPr/>
      <dgm:t>
        <a:bodyPr/>
        <a:lstStyle/>
        <a:p>
          <a:r>
            <a:rPr lang="en-US" dirty="0" smtClean="0"/>
            <a:t>Heads of CPC committees</a:t>
          </a:r>
          <a:endParaRPr lang="en-US" dirty="0"/>
        </a:p>
      </dgm:t>
    </dgm:pt>
    <dgm:pt modelId="{7826146E-4754-4B90-A586-28C55AC4974D}" type="parTrans" cxnId="{19BEFCC1-4160-4BF9-A16A-926A7867F8C9}">
      <dgm:prSet/>
      <dgm:spPr/>
      <dgm:t>
        <a:bodyPr/>
        <a:lstStyle/>
        <a:p>
          <a:endParaRPr lang="en-US"/>
        </a:p>
      </dgm:t>
    </dgm:pt>
    <dgm:pt modelId="{DF3E0661-2044-43AB-8AEA-A6CD28EB7B4A}" type="sibTrans" cxnId="{19BEFCC1-4160-4BF9-A16A-926A7867F8C9}">
      <dgm:prSet/>
      <dgm:spPr/>
      <dgm:t>
        <a:bodyPr/>
        <a:lstStyle/>
        <a:p>
          <a:endParaRPr lang="en-US"/>
        </a:p>
      </dgm:t>
    </dgm:pt>
    <dgm:pt modelId="{DC684F09-D663-436E-A2B8-64DDB823B926}">
      <dgm:prSet phldrT="[文本]"/>
      <dgm:spPr/>
      <dgm:t>
        <a:bodyPr/>
        <a:lstStyle/>
        <a:p>
          <a:r>
            <a:rPr lang="en-US" dirty="0" smtClean="0"/>
            <a:t>Heads of governments</a:t>
          </a:r>
          <a:endParaRPr lang="en-US" dirty="0"/>
        </a:p>
      </dgm:t>
    </dgm:pt>
    <dgm:pt modelId="{D5B1DA25-ED25-4ABE-BBAB-4242575CB712}" type="parTrans" cxnId="{42051FF6-A870-4229-80EC-D92D09115123}">
      <dgm:prSet/>
      <dgm:spPr/>
      <dgm:t>
        <a:bodyPr/>
        <a:lstStyle/>
        <a:p>
          <a:endParaRPr lang="en-US"/>
        </a:p>
      </dgm:t>
    </dgm:pt>
    <dgm:pt modelId="{79F4CAAD-7565-4F3B-85BB-A5FE4B0B1E73}" type="sibTrans" cxnId="{42051FF6-A870-4229-80EC-D92D09115123}">
      <dgm:prSet/>
      <dgm:spPr/>
      <dgm:t>
        <a:bodyPr/>
        <a:lstStyle/>
        <a:p>
          <a:endParaRPr lang="en-US"/>
        </a:p>
      </dgm:t>
    </dgm:pt>
    <dgm:pt modelId="{A70F3656-7557-4D77-B719-4ED522AD7460}">
      <dgm:prSet phldrT="[文本]"/>
      <dgm:spPr/>
      <dgm:t>
        <a:bodyPr/>
        <a:lstStyle/>
        <a:p>
          <a:r>
            <a:rPr lang="en-US" dirty="0" smtClean="0"/>
            <a:t>Heads of SOEs</a:t>
          </a:r>
          <a:endParaRPr lang="en-US" dirty="0"/>
        </a:p>
      </dgm:t>
    </dgm:pt>
    <dgm:pt modelId="{2488AB2B-B8C5-497B-B608-767CCBF38CB0}" type="parTrans" cxnId="{E4A102EC-8BAD-4A9E-A16D-07704C1F3E53}">
      <dgm:prSet/>
      <dgm:spPr/>
      <dgm:t>
        <a:bodyPr/>
        <a:lstStyle/>
        <a:p>
          <a:endParaRPr lang="en-US"/>
        </a:p>
      </dgm:t>
    </dgm:pt>
    <dgm:pt modelId="{57C74FD5-1B1D-45BD-ADA4-531ACDFF5BAB}" type="sibTrans" cxnId="{E4A102EC-8BAD-4A9E-A16D-07704C1F3E53}">
      <dgm:prSet/>
      <dgm:spPr/>
      <dgm:t>
        <a:bodyPr/>
        <a:lstStyle/>
        <a:p>
          <a:endParaRPr lang="en-US"/>
        </a:p>
      </dgm:t>
    </dgm:pt>
    <dgm:pt modelId="{AB1FF03E-D68A-4B2F-9C9D-EE78901F5987}" type="pres">
      <dgm:prSet presAssocID="{F2CABB11-A320-4FAF-B68F-9B5EE79060FC}" presName="hierChild1" presStyleCnt="0">
        <dgm:presLayoutVars>
          <dgm:orgChart val="1"/>
          <dgm:chPref val="1"/>
          <dgm:dir/>
          <dgm:animOne val="branch"/>
          <dgm:animLvl val="lvl"/>
          <dgm:resizeHandles/>
        </dgm:presLayoutVars>
      </dgm:prSet>
      <dgm:spPr/>
      <dgm:t>
        <a:bodyPr/>
        <a:lstStyle/>
        <a:p>
          <a:endParaRPr lang="en-US"/>
        </a:p>
      </dgm:t>
    </dgm:pt>
    <dgm:pt modelId="{7B3B63A0-DBD5-41F3-9B81-20EBF4636E06}" type="pres">
      <dgm:prSet presAssocID="{D6B4C3F2-DBD2-437F-8A07-39937E27D44D}" presName="hierRoot1" presStyleCnt="0">
        <dgm:presLayoutVars>
          <dgm:hierBranch val="init"/>
        </dgm:presLayoutVars>
      </dgm:prSet>
      <dgm:spPr/>
      <dgm:t>
        <a:bodyPr/>
        <a:lstStyle/>
        <a:p>
          <a:endParaRPr lang="en-US"/>
        </a:p>
      </dgm:t>
    </dgm:pt>
    <dgm:pt modelId="{BD53C97E-71B0-402D-862F-2B6983CBC7D7}" type="pres">
      <dgm:prSet presAssocID="{D6B4C3F2-DBD2-437F-8A07-39937E27D44D}" presName="rootComposite1" presStyleCnt="0"/>
      <dgm:spPr/>
      <dgm:t>
        <a:bodyPr/>
        <a:lstStyle/>
        <a:p>
          <a:endParaRPr lang="en-US"/>
        </a:p>
      </dgm:t>
    </dgm:pt>
    <dgm:pt modelId="{DFE87958-11E4-4363-AA84-8CB5AE885F46}" type="pres">
      <dgm:prSet presAssocID="{D6B4C3F2-DBD2-437F-8A07-39937E27D44D}" presName="rootText1" presStyleLbl="node0" presStyleIdx="0" presStyleCnt="1" custScaleX="478053">
        <dgm:presLayoutVars>
          <dgm:chPref val="3"/>
        </dgm:presLayoutVars>
      </dgm:prSet>
      <dgm:spPr/>
      <dgm:t>
        <a:bodyPr/>
        <a:lstStyle/>
        <a:p>
          <a:endParaRPr lang="en-US"/>
        </a:p>
      </dgm:t>
    </dgm:pt>
    <dgm:pt modelId="{B2DE3426-8FFB-4C4F-9605-2706506E5649}" type="pres">
      <dgm:prSet presAssocID="{D6B4C3F2-DBD2-437F-8A07-39937E27D44D}" presName="rootConnector1" presStyleLbl="node1" presStyleIdx="0" presStyleCnt="0"/>
      <dgm:spPr/>
      <dgm:t>
        <a:bodyPr/>
        <a:lstStyle/>
        <a:p>
          <a:endParaRPr lang="en-US"/>
        </a:p>
      </dgm:t>
    </dgm:pt>
    <dgm:pt modelId="{DE9304C2-DBD1-4C85-BAD0-E730576543CF}" type="pres">
      <dgm:prSet presAssocID="{D6B4C3F2-DBD2-437F-8A07-39937E27D44D}" presName="hierChild2" presStyleCnt="0"/>
      <dgm:spPr/>
      <dgm:t>
        <a:bodyPr/>
        <a:lstStyle/>
        <a:p>
          <a:endParaRPr lang="en-US"/>
        </a:p>
      </dgm:t>
    </dgm:pt>
    <dgm:pt modelId="{228E6F99-57F6-4330-AF29-E4686147BBEB}" type="pres">
      <dgm:prSet presAssocID="{7826146E-4754-4B90-A586-28C55AC4974D}" presName="Name37" presStyleLbl="parChTrans1D2" presStyleIdx="0" presStyleCnt="3"/>
      <dgm:spPr/>
      <dgm:t>
        <a:bodyPr/>
        <a:lstStyle/>
        <a:p>
          <a:endParaRPr lang="en-US"/>
        </a:p>
      </dgm:t>
    </dgm:pt>
    <dgm:pt modelId="{D1883120-66F9-48DD-8686-557A84D86F98}" type="pres">
      <dgm:prSet presAssocID="{768F4A17-2DDB-40F6-B190-97F875D79879}" presName="hierRoot2" presStyleCnt="0">
        <dgm:presLayoutVars>
          <dgm:hierBranch val="init"/>
        </dgm:presLayoutVars>
      </dgm:prSet>
      <dgm:spPr/>
      <dgm:t>
        <a:bodyPr/>
        <a:lstStyle/>
        <a:p>
          <a:endParaRPr lang="en-US"/>
        </a:p>
      </dgm:t>
    </dgm:pt>
    <dgm:pt modelId="{F7D4C4DF-13AF-43E1-A532-BF5ED100BE41}" type="pres">
      <dgm:prSet presAssocID="{768F4A17-2DDB-40F6-B190-97F875D79879}" presName="rootComposite" presStyleCnt="0"/>
      <dgm:spPr/>
      <dgm:t>
        <a:bodyPr/>
        <a:lstStyle/>
        <a:p>
          <a:endParaRPr lang="en-US"/>
        </a:p>
      </dgm:t>
    </dgm:pt>
    <dgm:pt modelId="{C759B4E7-B1A1-4302-9FD0-5ABA8F9133F4}" type="pres">
      <dgm:prSet presAssocID="{768F4A17-2DDB-40F6-B190-97F875D79879}" presName="rootText" presStyleLbl="node2" presStyleIdx="0" presStyleCnt="3" custScaleX="148179">
        <dgm:presLayoutVars>
          <dgm:chPref val="3"/>
        </dgm:presLayoutVars>
      </dgm:prSet>
      <dgm:spPr/>
      <dgm:t>
        <a:bodyPr/>
        <a:lstStyle/>
        <a:p>
          <a:endParaRPr lang="en-US"/>
        </a:p>
      </dgm:t>
    </dgm:pt>
    <dgm:pt modelId="{AF9276E8-DA2B-4EEE-B503-53C5709746E4}" type="pres">
      <dgm:prSet presAssocID="{768F4A17-2DDB-40F6-B190-97F875D79879}" presName="rootConnector" presStyleLbl="node2" presStyleIdx="0" presStyleCnt="3"/>
      <dgm:spPr/>
      <dgm:t>
        <a:bodyPr/>
        <a:lstStyle/>
        <a:p>
          <a:endParaRPr lang="en-US"/>
        </a:p>
      </dgm:t>
    </dgm:pt>
    <dgm:pt modelId="{8534C5CB-5224-4B60-B9AD-DCB3E16251D1}" type="pres">
      <dgm:prSet presAssocID="{768F4A17-2DDB-40F6-B190-97F875D79879}" presName="hierChild4" presStyleCnt="0"/>
      <dgm:spPr/>
      <dgm:t>
        <a:bodyPr/>
        <a:lstStyle/>
        <a:p>
          <a:endParaRPr lang="en-US"/>
        </a:p>
      </dgm:t>
    </dgm:pt>
    <dgm:pt modelId="{9A8A4EC1-D6A7-4B80-81B5-7021C3AFC143}" type="pres">
      <dgm:prSet presAssocID="{768F4A17-2DDB-40F6-B190-97F875D79879}" presName="hierChild5" presStyleCnt="0"/>
      <dgm:spPr/>
      <dgm:t>
        <a:bodyPr/>
        <a:lstStyle/>
        <a:p>
          <a:endParaRPr lang="en-US"/>
        </a:p>
      </dgm:t>
    </dgm:pt>
    <dgm:pt modelId="{BC520EB2-4661-4A71-9B4F-82D9215EA96D}" type="pres">
      <dgm:prSet presAssocID="{D5B1DA25-ED25-4ABE-BBAB-4242575CB712}" presName="Name37" presStyleLbl="parChTrans1D2" presStyleIdx="1" presStyleCnt="3"/>
      <dgm:spPr/>
      <dgm:t>
        <a:bodyPr/>
        <a:lstStyle/>
        <a:p>
          <a:endParaRPr lang="en-US"/>
        </a:p>
      </dgm:t>
    </dgm:pt>
    <dgm:pt modelId="{85C81872-3FDD-4356-A448-2CA917587B8A}" type="pres">
      <dgm:prSet presAssocID="{DC684F09-D663-436E-A2B8-64DDB823B926}" presName="hierRoot2" presStyleCnt="0">
        <dgm:presLayoutVars>
          <dgm:hierBranch val="init"/>
        </dgm:presLayoutVars>
      </dgm:prSet>
      <dgm:spPr/>
      <dgm:t>
        <a:bodyPr/>
        <a:lstStyle/>
        <a:p>
          <a:endParaRPr lang="en-US"/>
        </a:p>
      </dgm:t>
    </dgm:pt>
    <dgm:pt modelId="{86FCBE98-8738-40D7-910D-76A79384CB13}" type="pres">
      <dgm:prSet presAssocID="{DC684F09-D663-436E-A2B8-64DDB823B926}" presName="rootComposite" presStyleCnt="0"/>
      <dgm:spPr/>
      <dgm:t>
        <a:bodyPr/>
        <a:lstStyle/>
        <a:p>
          <a:endParaRPr lang="en-US"/>
        </a:p>
      </dgm:t>
    </dgm:pt>
    <dgm:pt modelId="{CF0D1542-674F-4CF8-9268-36E8E72FF718}" type="pres">
      <dgm:prSet presAssocID="{DC684F09-D663-436E-A2B8-64DDB823B926}" presName="rootText" presStyleLbl="node2" presStyleIdx="1" presStyleCnt="3" custScaleX="142335">
        <dgm:presLayoutVars>
          <dgm:chPref val="3"/>
        </dgm:presLayoutVars>
      </dgm:prSet>
      <dgm:spPr/>
      <dgm:t>
        <a:bodyPr/>
        <a:lstStyle/>
        <a:p>
          <a:endParaRPr lang="en-US"/>
        </a:p>
      </dgm:t>
    </dgm:pt>
    <dgm:pt modelId="{CC94E596-8173-4EDD-9B54-BC8B00E3BA3C}" type="pres">
      <dgm:prSet presAssocID="{DC684F09-D663-436E-A2B8-64DDB823B926}" presName="rootConnector" presStyleLbl="node2" presStyleIdx="1" presStyleCnt="3"/>
      <dgm:spPr/>
      <dgm:t>
        <a:bodyPr/>
        <a:lstStyle/>
        <a:p>
          <a:endParaRPr lang="en-US"/>
        </a:p>
      </dgm:t>
    </dgm:pt>
    <dgm:pt modelId="{3C649041-3CFE-43FE-8AD9-3AE468B3FED1}" type="pres">
      <dgm:prSet presAssocID="{DC684F09-D663-436E-A2B8-64DDB823B926}" presName="hierChild4" presStyleCnt="0"/>
      <dgm:spPr/>
      <dgm:t>
        <a:bodyPr/>
        <a:lstStyle/>
        <a:p>
          <a:endParaRPr lang="en-US"/>
        </a:p>
      </dgm:t>
    </dgm:pt>
    <dgm:pt modelId="{460E45C8-7A66-4B1E-8DBB-206F872AC1FF}" type="pres">
      <dgm:prSet presAssocID="{DC684F09-D663-436E-A2B8-64DDB823B926}" presName="hierChild5" presStyleCnt="0"/>
      <dgm:spPr/>
      <dgm:t>
        <a:bodyPr/>
        <a:lstStyle/>
        <a:p>
          <a:endParaRPr lang="en-US"/>
        </a:p>
      </dgm:t>
    </dgm:pt>
    <dgm:pt modelId="{48764017-ECBE-4D20-98D5-F3A406E76FD0}" type="pres">
      <dgm:prSet presAssocID="{2488AB2B-B8C5-497B-B608-767CCBF38CB0}" presName="Name37" presStyleLbl="parChTrans1D2" presStyleIdx="2" presStyleCnt="3"/>
      <dgm:spPr/>
      <dgm:t>
        <a:bodyPr/>
        <a:lstStyle/>
        <a:p>
          <a:endParaRPr lang="en-US"/>
        </a:p>
      </dgm:t>
    </dgm:pt>
    <dgm:pt modelId="{C94FE6D7-9856-4784-8E87-8EA3F8A954BD}" type="pres">
      <dgm:prSet presAssocID="{A70F3656-7557-4D77-B719-4ED522AD7460}" presName="hierRoot2" presStyleCnt="0">
        <dgm:presLayoutVars>
          <dgm:hierBranch val="init"/>
        </dgm:presLayoutVars>
      </dgm:prSet>
      <dgm:spPr/>
      <dgm:t>
        <a:bodyPr/>
        <a:lstStyle/>
        <a:p>
          <a:endParaRPr lang="en-US"/>
        </a:p>
      </dgm:t>
    </dgm:pt>
    <dgm:pt modelId="{A5599598-5382-4128-9BC0-D60917C725C8}" type="pres">
      <dgm:prSet presAssocID="{A70F3656-7557-4D77-B719-4ED522AD7460}" presName="rootComposite" presStyleCnt="0"/>
      <dgm:spPr/>
      <dgm:t>
        <a:bodyPr/>
        <a:lstStyle/>
        <a:p>
          <a:endParaRPr lang="en-US"/>
        </a:p>
      </dgm:t>
    </dgm:pt>
    <dgm:pt modelId="{A9E316BA-FA1D-4543-AF48-48B143AD4055}" type="pres">
      <dgm:prSet presAssocID="{A70F3656-7557-4D77-B719-4ED522AD7460}" presName="rootText" presStyleLbl="node2" presStyleIdx="2" presStyleCnt="3" custScaleX="102067">
        <dgm:presLayoutVars>
          <dgm:chPref val="3"/>
        </dgm:presLayoutVars>
      </dgm:prSet>
      <dgm:spPr/>
      <dgm:t>
        <a:bodyPr/>
        <a:lstStyle/>
        <a:p>
          <a:endParaRPr lang="en-US"/>
        </a:p>
      </dgm:t>
    </dgm:pt>
    <dgm:pt modelId="{01B69266-46FC-4395-BAC1-108E2B581651}" type="pres">
      <dgm:prSet presAssocID="{A70F3656-7557-4D77-B719-4ED522AD7460}" presName="rootConnector" presStyleLbl="node2" presStyleIdx="2" presStyleCnt="3"/>
      <dgm:spPr/>
      <dgm:t>
        <a:bodyPr/>
        <a:lstStyle/>
        <a:p>
          <a:endParaRPr lang="en-US"/>
        </a:p>
      </dgm:t>
    </dgm:pt>
    <dgm:pt modelId="{C2D7F61F-132B-41C7-BE07-FB700700E515}" type="pres">
      <dgm:prSet presAssocID="{A70F3656-7557-4D77-B719-4ED522AD7460}" presName="hierChild4" presStyleCnt="0"/>
      <dgm:spPr/>
      <dgm:t>
        <a:bodyPr/>
        <a:lstStyle/>
        <a:p>
          <a:endParaRPr lang="en-US"/>
        </a:p>
      </dgm:t>
    </dgm:pt>
    <dgm:pt modelId="{7CE33097-0F9F-437B-AA95-F38F59F3F5D8}" type="pres">
      <dgm:prSet presAssocID="{A70F3656-7557-4D77-B719-4ED522AD7460}" presName="hierChild5" presStyleCnt="0"/>
      <dgm:spPr/>
      <dgm:t>
        <a:bodyPr/>
        <a:lstStyle/>
        <a:p>
          <a:endParaRPr lang="en-US"/>
        </a:p>
      </dgm:t>
    </dgm:pt>
    <dgm:pt modelId="{9C9BE473-F392-4460-9B33-293CF65570C8}" type="pres">
      <dgm:prSet presAssocID="{D6B4C3F2-DBD2-437F-8A07-39937E27D44D}" presName="hierChild3" presStyleCnt="0"/>
      <dgm:spPr/>
      <dgm:t>
        <a:bodyPr/>
        <a:lstStyle/>
        <a:p>
          <a:endParaRPr lang="en-US"/>
        </a:p>
      </dgm:t>
    </dgm:pt>
  </dgm:ptLst>
  <dgm:cxnLst>
    <dgm:cxn modelId="{463ED862-3337-42CA-B235-4384781539FC}" type="presOf" srcId="{A70F3656-7557-4D77-B719-4ED522AD7460}" destId="{01B69266-46FC-4395-BAC1-108E2B581651}" srcOrd="1" destOrd="0" presId="urn:microsoft.com/office/officeart/2005/8/layout/orgChart1"/>
    <dgm:cxn modelId="{0B107494-68D0-4F28-9FAF-10A3613BF3D7}" type="presOf" srcId="{7826146E-4754-4B90-A586-28C55AC4974D}" destId="{228E6F99-57F6-4330-AF29-E4686147BBEB}" srcOrd="0" destOrd="0" presId="urn:microsoft.com/office/officeart/2005/8/layout/orgChart1"/>
    <dgm:cxn modelId="{EA632C49-F0FA-43B2-BA39-18CBFABE8D40}" type="presOf" srcId="{2488AB2B-B8C5-497B-B608-767CCBF38CB0}" destId="{48764017-ECBE-4D20-98D5-F3A406E76FD0}" srcOrd="0" destOrd="0" presId="urn:microsoft.com/office/officeart/2005/8/layout/orgChart1"/>
    <dgm:cxn modelId="{F3C778F6-BB1D-480F-B9F7-924A7CDE6E14}" type="presOf" srcId="{DC684F09-D663-436E-A2B8-64DDB823B926}" destId="{CF0D1542-674F-4CF8-9268-36E8E72FF718}" srcOrd="0" destOrd="0" presId="urn:microsoft.com/office/officeart/2005/8/layout/orgChart1"/>
    <dgm:cxn modelId="{13D22867-0C6E-44CE-ABEE-836943CC35E1}" type="presOf" srcId="{A70F3656-7557-4D77-B719-4ED522AD7460}" destId="{A9E316BA-FA1D-4543-AF48-48B143AD4055}" srcOrd="0" destOrd="0" presId="urn:microsoft.com/office/officeart/2005/8/layout/orgChart1"/>
    <dgm:cxn modelId="{42051FF6-A870-4229-80EC-D92D09115123}" srcId="{D6B4C3F2-DBD2-437F-8A07-39937E27D44D}" destId="{DC684F09-D663-436E-A2B8-64DDB823B926}" srcOrd="1" destOrd="0" parTransId="{D5B1DA25-ED25-4ABE-BBAB-4242575CB712}" sibTransId="{79F4CAAD-7565-4F3B-85BB-A5FE4B0B1E73}"/>
    <dgm:cxn modelId="{FBA5C5DA-FB62-4CC4-B1CF-3F4FAA50D068}" type="presOf" srcId="{768F4A17-2DDB-40F6-B190-97F875D79879}" destId="{C759B4E7-B1A1-4302-9FD0-5ABA8F9133F4}" srcOrd="0" destOrd="0" presId="urn:microsoft.com/office/officeart/2005/8/layout/orgChart1"/>
    <dgm:cxn modelId="{D6B2E1C7-1D20-4C53-B9B6-7F81F7946E92}" type="presOf" srcId="{DC684F09-D663-436E-A2B8-64DDB823B926}" destId="{CC94E596-8173-4EDD-9B54-BC8B00E3BA3C}" srcOrd="1" destOrd="0" presId="urn:microsoft.com/office/officeart/2005/8/layout/orgChart1"/>
    <dgm:cxn modelId="{E4A102EC-8BAD-4A9E-A16D-07704C1F3E53}" srcId="{D6B4C3F2-DBD2-437F-8A07-39937E27D44D}" destId="{A70F3656-7557-4D77-B719-4ED522AD7460}" srcOrd="2" destOrd="0" parTransId="{2488AB2B-B8C5-497B-B608-767CCBF38CB0}" sibTransId="{57C74FD5-1B1D-45BD-ADA4-531ACDFF5BAB}"/>
    <dgm:cxn modelId="{AD8DD182-3CDA-4D1F-A49A-558B73940EB5}" type="presOf" srcId="{768F4A17-2DDB-40F6-B190-97F875D79879}" destId="{AF9276E8-DA2B-4EEE-B503-53C5709746E4}" srcOrd="1" destOrd="0" presId="urn:microsoft.com/office/officeart/2005/8/layout/orgChart1"/>
    <dgm:cxn modelId="{315EC6C7-D5CC-427D-A23E-65EB2AD1F91F}" srcId="{F2CABB11-A320-4FAF-B68F-9B5EE79060FC}" destId="{D6B4C3F2-DBD2-437F-8A07-39937E27D44D}" srcOrd="0" destOrd="0" parTransId="{39052D36-AD84-4EA2-8609-FF82CDE09E49}" sibTransId="{10786C37-688B-46C6-989F-553EF961224B}"/>
    <dgm:cxn modelId="{EE831FD4-975E-4023-A76A-1A2B7E5E9490}" type="presOf" srcId="{D6B4C3F2-DBD2-437F-8A07-39937E27D44D}" destId="{DFE87958-11E4-4363-AA84-8CB5AE885F46}" srcOrd="0" destOrd="0" presId="urn:microsoft.com/office/officeart/2005/8/layout/orgChart1"/>
    <dgm:cxn modelId="{ABDAFC57-4C32-4D86-BE4F-22B5B10103CB}" type="presOf" srcId="{F2CABB11-A320-4FAF-B68F-9B5EE79060FC}" destId="{AB1FF03E-D68A-4B2F-9C9D-EE78901F5987}" srcOrd="0" destOrd="0" presId="urn:microsoft.com/office/officeart/2005/8/layout/orgChart1"/>
    <dgm:cxn modelId="{19BEFCC1-4160-4BF9-A16A-926A7867F8C9}" srcId="{D6B4C3F2-DBD2-437F-8A07-39937E27D44D}" destId="{768F4A17-2DDB-40F6-B190-97F875D79879}" srcOrd="0" destOrd="0" parTransId="{7826146E-4754-4B90-A586-28C55AC4974D}" sibTransId="{DF3E0661-2044-43AB-8AEA-A6CD28EB7B4A}"/>
    <dgm:cxn modelId="{0B859929-9CDA-4AA1-A8D4-A8CC9CBA4452}" type="presOf" srcId="{D6B4C3F2-DBD2-437F-8A07-39937E27D44D}" destId="{B2DE3426-8FFB-4C4F-9605-2706506E5649}" srcOrd="1" destOrd="0" presId="urn:microsoft.com/office/officeart/2005/8/layout/orgChart1"/>
    <dgm:cxn modelId="{0F572C64-4702-4C22-9965-B4AA2C44FF8B}" type="presOf" srcId="{D5B1DA25-ED25-4ABE-BBAB-4242575CB712}" destId="{BC520EB2-4661-4A71-9B4F-82D9215EA96D}" srcOrd="0" destOrd="0" presId="urn:microsoft.com/office/officeart/2005/8/layout/orgChart1"/>
    <dgm:cxn modelId="{D3ABF78B-D52F-4E06-9498-79A77219A5BA}" type="presParOf" srcId="{AB1FF03E-D68A-4B2F-9C9D-EE78901F5987}" destId="{7B3B63A0-DBD5-41F3-9B81-20EBF4636E06}" srcOrd="0" destOrd="0" presId="urn:microsoft.com/office/officeart/2005/8/layout/orgChart1"/>
    <dgm:cxn modelId="{7A99899F-5437-447D-9108-1AF51E2906AD}" type="presParOf" srcId="{7B3B63A0-DBD5-41F3-9B81-20EBF4636E06}" destId="{BD53C97E-71B0-402D-862F-2B6983CBC7D7}" srcOrd="0" destOrd="0" presId="urn:microsoft.com/office/officeart/2005/8/layout/orgChart1"/>
    <dgm:cxn modelId="{CA053663-CCB5-4B6E-9C39-04DB4F489691}" type="presParOf" srcId="{BD53C97E-71B0-402D-862F-2B6983CBC7D7}" destId="{DFE87958-11E4-4363-AA84-8CB5AE885F46}" srcOrd="0" destOrd="0" presId="urn:microsoft.com/office/officeart/2005/8/layout/orgChart1"/>
    <dgm:cxn modelId="{83A54BDB-4CB0-4D42-976E-4F644D950922}" type="presParOf" srcId="{BD53C97E-71B0-402D-862F-2B6983CBC7D7}" destId="{B2DE3426-8FFB-4C4F-9605-2706506E5649}" srcOrd="1" destOrd="0" presId="urn:microsoft.com/office/officeart/2005/8/layout/orgChart1"/>
    <dgm:cxn modelId="{D835FF94-95B3-4C3F-9155-670C77DF63A0}" type="presParOf" srcId="{7B3B63A0-DBD5-41F3-9B81-20EBF4636E06}" destId="{DE9304C2-DBD1-4C85-BAD0-E730576543CF}" srcOrd="1" destOrd="0" presId="urn:microsoft.com/office/officeart/2005/8/layout/orgChart1"/>
    <dgm:cxn modelId="{F36FE762-0479-40CA-BA07-CF88CCBDDCBA}" type="presParOf" srcId="{DE9304C2-DBD1-4C85-BAD0-E730576543CF}" destId="{228E6F99-57F6-4330-AF29-E4686147BBEB}" srcOrd="0" destOrd="0" presId="urn:microsoft.com/office/officeart/2005/8/layout/orgChart1"/>
    <dgm:cxn modelId="{7BA8DB5A-A5CC-4363-98CF-91A3E125C592}" type="presParOf" srcId="{DE9304C2-DBD1-4C85-BAD0-E730576543CF}" destId="{D1883120-66F9-48DD-8686-557A84D86F98}" srcOrd="1" destOrd="0" presId="urn:microsoft.com/office/officeart/2005/8/layout/orgChart1"/>
    <dgm:cxn modelId="{380E032E-509B-4D07-9EAF-DDDEDD7C2F6E}" type="presParOf" srcId="{D1883120-66F9-48DD-8686-557A84D86F98}" destId="{F7D4C4DF-13AF-43E1-A532-BF5ED100BE41}" srcOrd="0" destOrd="0" presId="urn:microsoft.com/office/officeart/2005/8/layout/orgChart1"/>
    <dgm:cxn modelId="{56FC74A6-1A4F-4AF1-BD0D-7237371B183B}" type="presParOf" srcId="{F7D4C4DF-13AF-43E1-A532-BF5ED100BE41}" destId="{C759B4E7-B1A1-4302-9FD0-5ABA8F9133F4}" srcOrd="0" destOrd="0" presId="urn:microsoft.com/office/officeart/2005/8/layout/orgChart1"/>
    <dgm:cxn modelId="{9BBC832D-3D9B-4D21-B1E2-4B9B374334C9}" type="presParOf" srcId="{F7D4C4DF-13AF-43E1-A532-BF5ED100BE41}" destId="{AF9276E8-DA2B-4EEE-B503-53C5709746E4}" srcOrd="1" destOrd="0" presId="urn:microsoft.com/office/officeart/2005/8/layout/orgChart1"/>
    <dgm:cxn modelId="{4074D139-E067-46B8-9E5D-96061AEDCEF5}" type="presParOf" srcId="{D1883120-66F9-48DD-8686-557A84D86F98}" destId="{8534C5CB-5224-4B60-B9AD-DCB3E16251D1}" srcOrd="1" destOrd="0" presId="urn:microsoft.com/office/officeart/2005/8/layout/orgChart1"/>
    <dgm:cxn modelId="{5FDF3A8F-CBB4-4F9A-8A58-944BE19AFC4D}" type="presParOf" srcId="{D1883120-66F9-48DD-8686-557A84D86F98}" destId="{9A8A4EC1-D6A7-4B80-81B5-7021C3AFC143}" srcOrd="2" destOrd="0" presId="urn:microsoft.com/office/officeart/2005/8/layout/orgChart1"/>
    <dgm:cxn modelId="{24595C54-0540-417D-948E-CD81F4B20A2A}" type="presParOf" srcId="{DE9304C2-DBD1-4C85-BAD0-E730576543CF}" destId="{BC520EB2-4661-4A71-9B4F-82D9215EA96D}" srcOrd="2" destOrd="0" presId="urn:microsoft.com/office/officeart/2005/8/layout/orgChart1"/>
    <dgm:cxn modelId="{18C9A3AE-CE8D-4B04-BBBD-7485351F918D}" type="presParOf" srcId="{DE9304C2-DBD1-4C85-BAD0-E730576543CF}" destId="{85C81872-3FDD-4356-A448-2CA917587B8A}" srcOrd="3" destOrd="0" presId="urn:microsoft.com/office/officeart/2005/8/layout/orgChart1"/>
    <dgm:cxn modelId="{400DD2B5-B6A8-49BF-8F17-63F51353020F}" type="presParOf" srcId="{85C81872-3FDD-4356-A448-2CA917587B8A}" destId="{86FCBE98-8738-40D7-910D-76A79384CB13}" srcOrd="0" destOrd="0" presId="urn:microsoft.com/office/officeart/2005/8/layout/orgChart1"/>
    <dgm:cxn modelId="{1231A49E-4E68-40E4-AE54-A5560934BB7F}" type="presParOf" srcId="{86FCBE98-8738-40D7-910D-76A79384CB13}" destId="{CF0D1542-674F-4CF8-9268-36E8E72FF718}" srcOrd="0" destOrd="0" presId="urn:microsoft.com/office/officeart/2005/8/layout/orgChart1"/>
    <dgm:cxn modelId="{E3BEE1EC-40B4-4D0B-BF15-E49FBD623265}" type="presParOf" srcId="{86FCBE98-8738-40D7-910D-76A79384CB13}" destId="{CC94E596-8173-4EDD-9B54-BC8B00E3BA3C}" srcOrd="1" destOrd="0" presId="urn:microsoft.com/office/officeart/2005/8/layout/orgChart1"/>
    <dgm:cxn modelId="{52081068-84F1-47DF-AC9F-ABB6D6F74A44}" type="presParOf" srcId="{85C81872-3FDD-4356-A448-2CA917587B8A}" destId="{3C649041-3CFE-43FE-8AD9-3AE468B3FED1}" srcOrd="1" destOrd="0" presId="urn:microsoft.com/office/officeart/2005/8/layout/orgChart1"/>
    <dgm:cxn modelId="{A10D085A-C53B-4E7A-B838-E42A41AE34C4}" type="presParOf" srcId="{85C81872-3FDD-4356-A448-2CA917587B8A}" destId="{460E45C8-7A66-4B1E-8DBB-206F872AC1FF}" srcOrd="2" destOrd="0" presId="urn:microsoft.com/office/officeart/2005/8/layout/orgChart1"/>
    <dgm:cxn modelId="{00FB9D4E-F7D0-4FCE-835B-3361F48CBE82}" type="presParOf" srcId="{DE9304C2-DBD1-4C85-BAD0-E730576543CF}" destId="{48764017-ECBE-4D20-98D5-F3A406E76FD0}" srcOrd="4" destOrd="0" presId="urn:microsoft.com/office/officeart/2005/8/layout/orgChart1"/>
    <dgm:cxn modelId="{03231C98-F1A9-44B4-88D2-12DD46CF7F67}" type="presParOf" srcId="{DE9304C2-DBD1-4C85-BAD0-E730576543CF}" destId="{C94FE6D7-9856-4784-8E87-8EA3F8A954BD}" srcOrd="5" destOrd="0" presId="urn:microsoft.com/office/officeart/2005/8/layout/orgChart1"/>
    <dgm:cxn modelId="{56FC4C55-0A73-402A-BAB6-979572880DB2}" type="presParOf" srcId="{C94FE6D7-9856-4784-8E87-8EA3F8A954BD}" destId="{A5599598-5382-4128-9BC0-D60917C725C8}" srcOrd="0" destOrd="0" presId="urn:microsoft.com/office/officeart/2005/8/layout/orgChart1"/>
    <dgm:cxn modelId="{9400BBB7-B239-43C9-9CDE-0E4B132B1D40}" type="presParOf" srcId="{A5599598-5382-4128-9BC0-D60917C725C8}" destId="{A9E316BA-FA1D-4543-AF48-48B143AD4055}" srcOrd="0" destOrd="0" presId="urn:microsoft.com/office/officeart/2005/8/layout/orgChart1"/>
    <dgm:cxn modelId="{C4BB2734-FCD1-4776-88D9-51F6A5C3C404}" type="presParOf" srcId="{A5599598-5382-4128-9BC0-D60917C725C8}" destId="{01B69266-46FC-4395-BAC1-108E2B581651}" srcOrd="1" destOrd="0" presId="urn:microsoft.com/office/officeart/2005/8/layout/orgChart1"/>
    <dgm:cxn modelId="{F3B534D0-F00E-4999-B72A-D36D82513051}" type="presParOf" srcId="{C94FE6D7-9856-4784-8E87-8EA3F8A954BD}" destId="{C2D7F61F-132B-41C7-BE07-FB700700E515}" srcOrd="1" destOrd="0" presId="urn:microsoft.com/office/officeart/2005/8/layout/orgChart1"/>
    <dgm:cxn modelId="{3014D897-F2B1-4461-9CE5-AF877E180CC3}" type="presParOf" srcId="{C94FE6D7-9856-4784-8E87-8EA3F8A954BD}" destId="{7CE33097-0F9F-437B-AA95-F38F59F3F5D8}" srcOrd="2" destOrd="0" presId="urn:microsoft.com/office/officeart/2005/8/layout/orgChart1"/>
    <dgm:cxn modelId="{B3CCBB7A-274B-4E90-B0D1-3ECB5613A9F9}" type="presParOf" srcId="{7B3B63A0-DBD5-41F3-9B81-20EBF4636E06}" destId="{9C9BE473-F392-4460-9B33-293CF65570C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D5E4E-FAB4-4F04-BCC1-B1022C8B035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3C704589-5E44-481F-9CD2-C898695BA66E}">
      <dgm:prSet phldrT="[文本]"/>
      <dgm:spPr/>
      <dgm:t>
        <a:bodyPr/>
        <a:lstStyle/>
        <a:p>
          <a:r>
            <a:rPr lang="en-US" dirty="0" smtClean="0"/>
            <a:t>Organization (HR) departments</a:t>
          </a:r>
          <a:endParaRPr lang="en-US" dirty="0"/>
        </a:p>
      </dgm:t>
    </dgm:pt>
    <dgm:pt modelId="{4413807E-A522-49D1-9E65-E995F8A8EDFF}" type="parTrans" cxnId="{4B0D215C-93F6-4013-9D6D-3F7A2367BD65}">
      <dgm:prSet/>
      <dgm:spPr/>
      <dgm:t>
        <a:bodyPr/>
        <a:lstStyle/>
        <a:p>
          <a:endParaRPr lang="en-US"/>
        </a:p>
      </dgm:t>
    </dgm:pt>
    <dgm:pt modelId="{9A7D12AF-8383-4324-985E-932EEC64FD3C}" type="sibTrans" cxnId="{4B0D215C-93F6-4013-9D6D-3F7A2367BD65}">
      <dgm:prSet/>
      <dgm:spPr/>
      <dgm:t>
        <a:bodyPr/>
        <a:lstStyle/>
        <a:p>
          <a:endParaRPr lang="en-US"/>
        </a:p>
      </dgm:t>
    </dgm:pt>
    <dgm:pt modelId="{A7AE4D42-4FA3-4249-9373-4085080DFE28}">
      <dgm:prSet phldrT="[文本]"/>
      <dgm:spPr/>
      <dgm:t>
        <a:bodyPr/>
        <a:lstStyle/>
        <a:p>
          <a:r>
            <a:rPr lang="en-US" dirty="0" smtClean="0"/>
            <a:t>Appointment</a:t>
          </a:r>
          <a:endParaRPr lang="en-US" dirty="0"/>
        </a:p>
      </dgm:t>
    </dgm:pt>
    <dgm:pt modelId="{CC040769-9F6B-4128-8219-091A5565BA48}" type="parTrans" cxnId="{A64F5B5D-3D87-4F25-8357-803CF05E7F0A}">
      <dgm:prSet/>
      <dgm:spPr/>
      <dgm:t>
        <a:bodyPr/>
        <a:lstStyle/>
        <a:p>
          <a:endParaRPr lang="en-US"/>
        </a:p>
      </dgm:t>
    </dgm:pt>
    <dgm:pt modelId="{584BE1A6-7D8F-436E-84BD-AEED59F68DEE}" type="sibTrans" cxnId="{A64F5B5D-3D87-4F25-8357-803CF05E7F0A}">
      <dgm:prSet/>
      <dgm:spPr/>
      <dgm:t>
        <a:bodyPr/>
        <a:lstStyle/>
        <a:p>
          <a:endParaRPr lang="en-US"/>
        </a:p>
      </dgm:t>
    </dgm:pt>
    <dgm:pt modelId="{47009B02-548E-4552-98E9-39E11C9902F0}">
      <dgm:prSet phldrT="[文本]"/>
      <dgm:spPr/>
      <dgm:t>
        <a:bodyPr/>
        <a:lstStyle/>
        <a:p>
          <a:r>
            <a:rPr lang="en-US" dirty="0" smtClean="0"/>
            <a:t>Evaluation</a:t>
          </a:r>
          <a:endParaRPr lang="en-US" dirty="0"/>
        </a:p>
      </dgm:t>
    </dgm:pt>
    <dgm:pt modelId="{3092442E-A5AC-4F5D-BC80-23E476193271}" type="parTrans" cxnId="{12EBB724-5BF6-4BF6-97E8-96F025F83C3B}">
      <dgm:prSet/>
      <dgm:spPr/>
      <dgm:t>
        <a:bodyPr/>
        <a:lstStyle/>
        <a:p>
          <a:endParaRPr lang="en-US"/>
        </a:p>
      </dgm:t>
    </dgm:pt>
    <dgm:pt modelId="{D6617F12-8F5B-409A-B55A-D63BFDD15E8A}" type="sibTrans" cxnId="{12EBB724-5BF6-4BF6-97E8-96F025F83C3B}">
      <dgm:prSet/>
      <dgm:spPr/>
      <dgm:t>
        <a:bodyPr/>
        <a:lstStyle/>
        <a:p>
          <a:endParaRPr lang="en-US"/>
        </a:p>
      </dgm:t>
    </dgm:pt>
    <dgm:pt modelId="{9C17110B-F9EA-43C1-94F8-83F5A5B5E399}">
      <dgm:prSet phldrT="[文本]"/>
      <dgm:spPr/>
      <dgm:t>
        <a:bodyPr/>
        <a:lstStyle/>
        <a:p>
          <a:r>
            <a:rPr lang="en-US" smtClean="0"/>
            <a:t>Promotion</a:t>
          </a:r>
          <a:endParaRPr lang="en-US" dirty="0"/>
        </a:p>
      </dgm:t>
    </dgm:pt>
    <dgm:pt modelId="{63FDC05A-6FE2-454A-9968-E0AD019F6685}" type="parTrans" cxnId="{A785CD0A-E6C8-49FF-9E5A-94BC3E2B8D4F}">
      <dgm:prSet/>
      <dgm:spPr/>
      <dgm:t>
        <a:bodyPr/>
        <a:lstStyle/>
        <a:p>
          <a:endParaRPr lang="en-US"/>
        </a:p>
      </dgm:t>
    </dgm:pt>
    <dgm:pt modelId="{C0BAF9EC-848A-4BB3-B2F6-AAABD4C5430E}" type="sibTrans" cxnId="{A785CD0A-E6C8-49FF-9E5A-94BC3E2B8D4F}">
      <dgm:prSet/>
      <dgm:spPr/>
      <dgm:t>
        <a:bodyPr/>
        <a:lstStyle/>
        <a:p>
          <a:endParaRPr lang="en-US"/>
        </a:p>
      </dgm:t>
    </dgm:pt>
    <dgm:pt modelId="{DAB02279-419A-4623-BE6D-970DF09DDBE1}" type="pres">
      <dgm:prSet presAssocID="{BA4D5E4E-FAB4-4F04-BCC1-B1022C8B0355}" presName="hierChild1" presStyleCnt="0">
        <dgm:presLayoutVars>
          <dgm:orgChart val="1"/>
          <dgm:chPref val="1"/>
          <dgm:dir/>
          <dgm:animOne val="branch"/>
          <dgm:animLvl val="lvl"/>
          <dgm:resizeHandles/>
        </dgm:presLayoutVars>
      </dgm:prSet>
      <dgm:spPr/>
      <dgm:t>
        <a:bodyPr/>
        <a:lstStyle/>
        <a:p>
          <a:endParaRPr lang="en-US"/>
        </a:p>
      </dgm:t>
    </dgm:pt>
    <dgm:pt modelId="{EAE27957-D776-4EED-86F9-F0AAFB055C65}" type="pres">
      <dgm:prSet presAssocID="{3C704589-5E44-481F-9CD2-C898695BA66E}" presName="hierRoot1" presStyleCnt="0">
        <dgm:presLayoutVars>
          <dgm:hierBranch val="init"/>
        </dgm:presLayoutVars>
      </dgm:prSet>
      <dgm:spPr/>
    </dgm:pt>
    <dgm:pt modelId="{95650BC3-1762-4AE9-B0BA-BAEE90B3FA11}" type="pres">
      <dgm:prSet presAssocID="{3C704589-5E44-481F-9CD2-C898695BA66E}" presName="rootComposite1" presStyleCnt="0"/>
      <dgm:spPr/>
    </dgm:pt>
    <dgm:pt modelId="{E959F47F-137B-463D-893C-A37D0AED3B96}" type="pres">
      <dgm:prSet presAssocID="{3C704589-5E44-481F-9CD2-C898695BA66E}" presName="rootText1" presStyleLbl="node0" presStyleIdx="0" presStyleCnt="1" custScaleY="174198">
        <dgm:presLayoutVars>
          <dgm:chPref val="3"/>
        </dgm:presLayoutVars>
      </dgm:prSet>
      <dgm:spPr/>
      <dgm:t>
        <a:bodyPr/>
        <a:lstStyle/>
        <a:p>
          <a:endParaRPr lang="en-US"/>
        </a:p>
      </dgm:t>
    </dgm:pt>
    <dgm:pt modelId="{BDBBB597-0E94-4C02-8976-0151CB98ECAF}" type="pres">
      <dgm:prSet presAssocID="{3C704589-5E44-481F-9CD2-C898695BA66E}" presName="rootConnector1" presStyleLbl="node1" presStyleIdx="0" presStyleCnt="0"/>
      <dgm:spPr/>
      <dgm:t>
        <a:bodyPr/>
        <a:lstStyle/>
        <a:p>
          <a:endParaRPr lang="en-US"/>
        </a:p>
      </dgm:t>
    </dgm:pt>
    <dgm:pt modelId="{0242054C-A67F-4EC9-8DB2-AE9464433D0C}" type="pres">
      <dgm:prSet presAssocID="{3C704589-5E44-481F-9CD2-C898695BA66E}" presName="hierChild2" presStyleCnt="0"/>
      <dgm:spPr/>
    </dgm:pt>
    <dgm:pt modelId="{EAB7E997-8687-461F-909A-B2BD3E40FEFE}" type="pres">
      <dgm:prSet presAssocID="{CC040769-9F6B-4128-8219-091A5565BA48}" presName="Name64" presStyleLbl="parChTrans1D2" presStyleIdx="0" presStyleCnt="3"/>
      <dgm:spPr/>
      <dgm:t>
        <a:bodyPr/>
        <a:lstStyle/>
        <a:p>
          <a:endParaRPr lang="en-US"/>
        </a:p>
      </dgm:t>
    </dgm:pt>
    <dgm:pt modelId="{83AEB20B-1698-4F33-9091-2019BCF3F4E0}" type="pres">
      <dgm:prSet presAssocID="{A7AE4D42-4FA3-4249-9373-4085080DFE28}" presName="hierRoot2" presStyleCnt="0">
        <dgm:presLayoutVars>
          <dgm:hierBranch val="init"/>
        </dgm:presLayoutVars>
      </dgm:prSet>
      <dgm:spPr/>
    </dgm:pt>
    <dgm:pt modelId="{EAAEFFB7-6747-4341-8F9C-705FB2CCFC5E}" type="pres">
      <dgm:prSet presAssocID="{A7AE4D42-4FA3-4249-9373-4085080DFE28}" presName="rootComposite" presStyleCnt="0"/>
      <dgm:spPr/>
    </dgm:pt>
    <dgm:pt modelId="{4EA4C49E-2FFD-4E96-BF0D-994735A98E8B}" type="pres">
      <dgm:prSet presAssocID="{A7AE4D42-4FA3-4249-9373-4085080DFE28}" presName="rootText" presStyleLbl="node2" presStyleIdx="0" presStyleCnt="3">
        <dgm:presLayoutVars>
          <dgm:chPref val="3"/>
        </dgm:presLayoutVars>
      </dgm:prSet>
      <dgm:spPr/>
      <dgm:t>
        <a:bodyPr/>
        <a:lstStyle/>
        <a:p>
          <a:endParaRPr lang="en-US"/>
        </a:p>
      </dgm:t>
    </dgm:pt>
    <dgm:pt modelId="{6A1F8F83-2FE2-430E-8B92-6F539EA6B8B0}" type="pres">
      <dgm:prSet presAssocID="{A7AE4D42-4FA3-4249-9373-4085080DFE28}" presName="rootConnector" presStyleLbl="node2" presStyleIdx="0" presStyleCnt="3"/>
      <dgm:spPr/>
      <dgm:t>
        <a:bodyPr/>
        <a:lstStyle/>
        <a:p>
          <a:endParaRPr lang="en-US"/>
        </a:p>
      </dgm:t>
    </dgm:pt>
    <dgm:pt modelId="{D9335DC1-1D59-42CC-A003-F2702842F956}" type="pres">
      <dgm:prSet presAssocID="{A7AE4D42-4FA3-4249-9373-4085080DFE28}" presName="hierChild4" presStyleCnt="0"/>
      <dgm:spPr/>
    </dgm:pt>
    <dgm:pt modelId="{0026EF8D-5FAB-4A75-A2C3-A15310E84228}" type="pres">
      <dgm:prSet presAssocID="{A7AE4D42-4FA3-4249-9373-4085080DFE28}" presName="hierChild5" presStyleCnt="0"/>
      <dgm:spPr/>
    </dgm:pt>
    <dgm:pt modelId="{792A0603-1D6E-4A93-884A-11B6F019F4B9}" type="pres">
      <dgm:prSet presAssocID="{63FDC05A-6FE2-454A-9968-E0AD019F6685}" presName="Name64" presStyleLbl="parChTrans1D2" presStyleIdx="1" presStyleCnt="3"/>
      <dgm:spPr/>
      <dgm:t>
        <a:bodyPr/>
        <a:lstStyle/>
        <a:p>
          <a:endParaRPr lang="en-US"/>
        </a:p>
      </dgm:t>
    </dgm:pt>
    <dgm:pt modelId="{905E3CF0-E0E2-4E2B-9916-E9B663739827}" type="pres">
      <dgm:prSet presAssocID="{9C17110B-F9EA-43C1-94F8-83F5A5B5E399}" presName="hierRoot2" presStyleCnt="0">
        <dgm:presLayoutVars>
          <dgm:hierBranch val="init"/>
        </dgm:presLayoutVars>
      </dgm:prSet>
      <dgm:spPr/>
    </dgm:pt>
    <dgm:pt modelId="{50BFCE39-3E8A-4798-8E8B-0E4D48EB00BE}" type="pres">
      <dgm:prSet presAssocID="{9C17110B-F9EA-43C1-94F8-83F5A5B5E399}" presName="rootComposite" presStyleCnt="0"/>
      <dgm:spPr/>
    </dgm:pt>
    <dgm:pt modelId="{D5C6DE6D-83E6-4CD9-8846-107C3131E13B}" type="pres">
      <dgm:prSet presAssocID="{9C17110B-F9EA-43C1-94F8-83F5A5B5E399}" presName="rootText" presStyleLbl="node2" presStyleIdx="1" presStyleCnt="3">
        <dgm:presLayoutVars>
          <dgm:chPref val="3"/>
        </dgm:presLayoutVars>
      </dgm:prSet>
      <dgm:spPr/>
      <dgm:t>
        <a:bodyPr/>
        <a:lstStyle/>
        <a:p>
          <a:endParaRPr lang="en-US"/>
        </a:p>
      </dgm:t>
    </dgm:pt>
    <dgm:pt modelId="{A43AAF6E-04DE-4707-B2BC-825B1FEE4284}" type="pres">
      <dgm:prSet presAssocID="{9C17110B-F9EA-43C1-94F8-83F5A5B5E399}" presName="rootConnector" presStyleLbl="node2" presStyleIdx="1" presStyleCnt="3"/>
      <dgm:spPr/>
      <dgm:t>
        <a:bodyPr/>
        <a:lstStyle/>
        <a:p>
          <a:endParaRPr lang="en-US"/>
        </a:p>
      </dgm:t>
    </dgm:pt>
    <dgm:pt modelId="{F646CFE0-6ED7-4825-ADBF-E2EF5DAB7F30}" type="pres">
      <dgm:prSet presAssocID="{9C17110B-F9EA-43C1-94F8-83F5A5B5E399}" presName="hierChild4" presStyleCnt="0"/>
      <dgm:spPr/>
    </dgm:pt>
    <dgm:pt modelId="{1DC87BE5-35F8-4DCD-B03F-14DF7177E14B}" type="pres">
      <dgm:prSet presAssocID="{9C17110B-F9EA-43C1-94F8-83F5A5B5E399}" presName="hierChild5" presStyleCnt="0"/>
      <dgm:spPr/>
    </dgm:pt>
    <dgm:pt modelId="{5DFB5B72-7B79-4E1F-BECD-7641FE7B6EDC}" type="pres">
      <dgm:prSet presAssocID="{3092442E-A5AC-4F5D-BC80-23E476193271}" presName="Name64" presStyleLbl="parChTrans1D2" presStyleIdx="2" presStyleCnt="3"/>
      <dgm:spPr/>
      <dgm:t>
        <a:bodyPr/>
        <a:lstStyle/>
        <a:p>
          <a:endParaRPr lang="en-US"/>
        </a:p>
      </dgm:t>
    </dgm:pt>
    <dgm:pt modelId="{8852957A-6FAA-4C56-91B2-5F3CA8131933}" type="pres">
      <dgm:prSet presAssocID="{47009B02-548E-4552-98E9-39E11C9902F0}" presName="hierRoot2" presStyleCnt="0">
        <dgm:presLayoutVars>
          <dgm:hierBranch val="init"/>
        </dgm:presLayoutVars>
      </dgm:prSet>
      <dgm:spPr/>
    </dgm:pt>
    <dgm:pt modelId="{251F053A-DCA7-4255-93B1-B1425D7FAAA2}" type="pres">
      <dgm:prSet presAssocID="{47009B02-548E-4552-98E9-39E11C9902F0}" presName="rootComposite" presStyleCnt="0"/>
      <dgm:spPr/>
    </dgm:pt>
    <dgm:pt modelId="{6609CDD1-3374-4FB9-878E-0075EBB1409A}" type="pres">
      <dgm:prSet presAssocID="{47009B02-548E-4552-98E9-39E11C9902F0}" presName="rootText" presStyleLbl="node2" presStyleIdx="2" presStyleCnt="3">
        <dgm:presLayoutVars>
          <dgm:chPref val="3"/>
        </dgm:presLayoutVars>
      </dgm:prSet>
      <dgm:spPr/>
      <dgm:t>
        <a:bodyPr/>
        <a:lstStyle/>
        <a:p>
          <a:endParaRPr lang="en-US"/>
        </a:p>
      </dgm:t>
    </dgm:pt>
    <dgm:pt modelId="{4E02E915-422C-4726-8F37-88E7EBE6156F}" type="pres">
      <dgm:prSet presAssocID="{47009B02-548E-4552-98E9-39E11C9902F0}" presName="rootConnector" presStyleLbl="node2" presStyleIdx="2" presStyleCnt="3"/>
      <dgm:spPr/>
      <dgm:t>
        <a:bodyPr/>
        <a:lstStyle/>
        <a:p>
          <a:endParaRPr lang="en-US"/>
        </a:p>
      </dgm:t>
    </dgm:pt>
    <dgm:pt modelId="{7E93EE5C-48A1-41EC-8CB6-11E6D0AA6651}" type="pres">
      <dgm:prSet presAssocID="{47009B02-548E-4552-98E9-39E11C9902F0}" presName="hierChild4" presStyleCnt="0"/>
      <dgm:spPr/>
    </dgm:pt>
    <dgm:pt modelId="{A095A566-C6E8-4EF7-974B-8287463F30CD}" type="pres">
      <dgm:prSet presAssocID="{47009B02-548E-4552-98E9-39E11C9902F0}" presName="hierChild5" presStyleCnt="0"/>
      <dgm:spPr/>
    </dgm:pt>
    <dgm:pt modelId="{83CEBADE-EA12-463C-B046-097E9D1C147C}" type="pres">
      <dgm:prSet presAssocID="{3C704589-5E44-481F-9CD2-C898695BA66E}" presName="hierChild3" presStyleCnt="0"/>
      <dgm:spPr/>
    </dgm:pt>
  </dgm:ptLst>
  <dgm:cxnLst>
    <dgm:cxn modelId="{8FBC8726-D404-4D8B-AE02-217C863B9D12}" type="presOf" srcId="{9C17110B-F9EA-43C1-94F8-83F5A5B5E399}" destId="{D5C6DE6D-83E6-4CD9-8846-107C3131E13B}" srcOrd="0" destOrd="0" presId="urn:microsoft.com/office/officeart/2009/3/layout/HorizontalOrganizationChart"/>
    <dgm:cxn modelId="{4B0D215C-93F6-4013-9D6D-3F7A2367BD65}" srcId="{BA4D5E4E-FAB4-4F04-BCC1-B1022C8B0355}" destId="{3C704589-5E44-481F-9CD2-C898695BA66E}" srcOrd="0" destOrd="0" parTransId="{4413807E-A522-49D1-9E65-E995F8A8EDFF}" sibTransId="{9A7D12AF-8383-4324-985E-932EEC64FD3C}"/>
    <dgm:cxn modelId="{C4FE3245-93D9-4C9D-A251-A88CD5DF81BF}" type="presOf" srcId="{BA4D5E4E-FAB4-4F04-BCC1-B1022C8B0355}" destId="{DAB02279-419A-4623-BE6D-970DF09DDBE1}" srcOrd="0" destOrd="0" presId="urn:microsoft.com/office/officeart/2009/3/layout/HorizontalOrganizationChart"/>
    <dgm:cxn modelId="{19B4054B-9729-468D-A62F-CA4719322852}" type="presOf" srcId="{A7AE4D42-4FA3-4249-9373-4085080DFE28}" destId="{4EA4C49E-2FFD-4E96-BF0D-994735A98E8B}" srcOrd="0" destOrd="0" presId="urn:microsoft.com/office/officeart/2009/3/layout/HorizontalOrganizationChart"/>
    <dgm:cxn modelId="{5A5703E2-6953-4D1A-A0E5-992FFFB46E0B}" type="presOf" srcId="{CC040769-9F6B-4128-8219-091A5565BA48}" destId="{EAB7E997-8687-461F-909A-B2BD3E40FEFE}" srcOrd="0" destOrd="0" presId="urn:microsoft.com/office/officeart/2009/3/layout/HorizontalOrganizationChart"/>
    <dgm:cxn modelId="{0ADF8F4C-5635-4DA6-AC95-60B3E8E34974}" type="presOf" srcId="{9C17110B-F9EA-43C1-94F8-83F5A5B5E399}" destId="{A43AAF6E-04DE-4707-B2BC-825B1FEE4284}" srcOrd="1" destOrd="0" presId="urn:microsoft.com/office/officeart/2009/3/layout/HorizontalOrganizationChart"/>
    <dgm:cxn modelId="{D4188C18-6137-4606-B0FE-26D47EEF7EF4}" type="presOf" srcId="{3C704589-5E44-481F-9CD2-C898695BA66E}" destId="{E959F47F-137B-463D-893C-A37D0AED3B96}" srcOrd="0" destOrd="0" presId="urn:microsoft.com/office/officeart/2009/3/layout/HorizontalOrganizationChart"/>
    <dgm:cxn modelId="{A785CD0A-E6C8-49FF-9E5A-94BC3E2B8D4F}" srcId="{3C704589-5E44-481F-9CD2-C898695BA66E}" destId="{9C17110B-F9EA-43C1-94F8-83F5A5B5E399}" srcOrd="1" destOrd="0" parTransId="{63FDC05A-6FE2-454A-9968-E0AD019F6685}" sibTransId="{C0BAF9EC-848A-4BB3-B2F6-AAABD4C5430E}"/>
    <dgm:cxn modelId="{A64F5B5D-3D87-4F25-8357-803CF05E7F0A}" srcId="{3C704589-5E44-481F-9CD2-C898695BA66E}" destId="{A7AE4D42-4FA3-4249-9373-4085080DFE28}" srcOrd="0" destOrd="0" parTransId="{CC040769-9F6B-4128-8219-091A5565BA48}" sibTransId="{584BE1A6-7D8F-436E-84BD-AEED59F68DEE}"/>
    <dgm:cxn modelId="{522562FC-60ED-41A7-AD18-ED16579F4B18}" type="presOf" srcId="{3C704589-5E44-481F-9CD2-C898695BA66E}" destId="{BDBBB597-0E94-4C02-8976-0151CB98ECAF}" srcOrd="1" destOrd="0" presId="urn:microsoft.com/office/officeart/2009/3/layout/HorizontalOrganizationChart"/>
    <dgm:cxn modelId="{42FD92AF-964A-403A-A043-DC580F52BEFF}" type="presOf" srcId="{A7AE4D42-4FA3-4249-9373-4085080DFE28}" destId="{6A1F8F83-2FE2-430E-8B92-6F539EA6B8B0}" srcOrd="1" destOrd="0" presId="urn:microsoft.com/office/officeart/2009/3/layout/HorizontalOrganizationChart"/>
    <dgm:cxn modelId="{69A31F4D-AB34-4E97-B2C9-CDE35FE8FC6D}" type="presOf" srcId="{47009B02-548E-4552-98E9-39E11C9902F0}" destId="{4E02E915-422C-4726-8F37-88E7EBE6156F}" srcOrd="1" destOrd="0" presId="urn:microsoft.com/office/officeart/2009/3/layout/HorizontalOrganizationChart"/>
    <dgm:cxn modelId="{3876D91B-876B-4CF7-9426-74CDE939DDB4}" type="presOf" srcId="{3092442E-A5AC-4F5D-BC80-23E476193271}" destId="{5DFB5B72-7B79-4E1F-BECD-7641FE7B6EDC}" srcOrd="0" destOrd="0" presId="urn:microsoft.com/office/officeart/2009/3/layout/HorizontalOrganizationChart"/>
    <dgm:cxn modelId="{D6F639CF-938B-4E90-98A8-9E38D5311D42}" type="presOf" srcId="{63FDC05A-6FE2-454A-9968-E0AD019F6685}" destId="{792A0603-1D6E-4A93-884A-11B6F019F4B9}" srcOrd="0" destOrd="0" presId="urn:microsoft.com/office/officeart/2009/3/layout/HorizontalOrganizationChart"/>
    <dgm:cxn modelId="{12EBB724-5BF6-4BF6-97E8-96F025F83C3B}" srcId="{3C704589-5E44-481F-9CD2-C898695BA66E}" destId="{47009B02-548E-4552-98E9-39E11C9902F0}" srcOrd="2" destOrd="0" parTransId="{3092442E-A5AC-4F5D-BC80-23E476193271}" sibTransId="{D6617F12-8F5B-409A-B55A-D63BFDD15E8A}"/>
    <dgm:cxn modelId="{AD57CEE5-5B67-4F45-9AE2-66B2389803CB}" type="presOf" srcId="{47009B02-548E-4552-98E9-39E11C9902F0}" destId="{6609CDD1-3374-4FB9-878E-0075EBB1409A}" srcOrd="0" destOrd="0" presId="urn:microsoft.com/office/officeart/2009/3/layout/HorizontalOrganizationChart"/>
    <dgm:cxn modelId="{8235E397-AE63-4D24-9E81-312A5C57A498}" type="presParOf" srcId="{DAB02279-419A-4623-BE6D-970DF09DDBE1}" destId="{EAE27957-D776-4EED-86F9-F0AAFB055C65}" srcOrd="0" destOrd="0" presId="urn:microsoft.com/office/officeart/2009/3/layout/HorizontalOrganizationChart"/>
    <dgm:cxn modelId="{E7E18583-C64E-4AE9-B95F-C4D65967A2E0}" type="presParOf" srcId="{EAE27957-D776-4EED-86F9-F0AAFB055C65}" destId="{95650BC3-1762-4AE9-B0BA-BAEE90B3FA11}" srcOrd="0" destOrd="0" presId="urn:microsoft.com/office/officeart/2009/3/layout/HorizontalOrganizationChart"/>
    <dgm:cxn modelId="{F9A41097-0700-4D50-A7AC-E3146C57A074}" type="presParOf" srcId="{95650BC3-1762-4AE9-B0BA-BAEE90B3FA11}" destId="{E959F47F-137B-463D-893C-A37D0AED3B96}" srcOrd="0" destOrd="0" presId="urn:microsoft.com/office/officeart/2009/3/layout/HorizontalOrganizationChart"/>
    <dgm:cxn modelId="{C1A5DF93-E451-4AEF-A8C2-D491939C0898}" type="presParOf" srcId="{95650BC3-1762-4AE9-B0BA-BAEE90B3FA11}" destId="{BDBBB597-0E94-4C02-8976-0151CB98ECAF}" srcOrd="1" destOrd="0" presId="urn:microsoft.com/office/officeart/2009/3/layout/HorizontalOrganizationChart"/>
    <dgm:cxn modelId="{436296BA-D1CF-4F47-ADF3-4144937C8523}" type="presParOf" srcId="{EAE27957-D776-4EED-86F9-F0AAFB055C65}" destId="{0242054C-A67F-4EC9-8DB2-AE9464433D0C}" srcOrd="1" destOrd="0" presId="urn:microsoft.com/office/officeart/2009/3/layout/HorizontalOrganizationChart"/>
    <dgm:cxn modelId="{85E9403C-C4E0-4936-8476-6222100AE5AD}" type="presParOf" srcId="{0242054C-A67F-4EC9-8DB2-AE9464433D0C}" destId="{EAB7E997-8687-461F-909A-B2BD3E40FEFE}" srcOrd="0" destOrd="0" presId="urn:microsoft.com/office/officeart/2009/3/layout/HorizontalOrganizationChart"/>
    <dgm:cxn modelId="{A0031CFF-D0F1-4C1B-9886-CDBD00682740}" type="presParOf" srcId="{0242054C-A67F-4EC9-8DB2-AE9464433D0C}" destId="{83AEB20B-1698-4F33-9091-2019BCF3F4E0}" srcOrd="1" destOrd="0" presId="urn:microsoft.com/office/officeart/2009/3/layout/HorizontalOrganizationChart"/>
    <dgm:cxn modelId="{267A4530-A111-4CEB-932B-0737F4EDA1D2}" type="presParOf" srcId="{83AEB20B-1698-4F33-9091-2019BCF3F4E0}" destId="{EAAEFFB7-6747-4341-8F9C-705FB2CCFC5E}" srcOrd="0" destOrd="0" presId="urn:microsoft.com/office/officeart/2009/3/layout/HorizontalOrganizationChart"/>
    <dgm:cxn modelId="{32E0CFD9-FC97-46A9-AA35-5F14951FA040}" type="presParOf" srcId="{EAAEFFB7-6747-4341-8F9C-705FB2CCFC5E}" destId="{4EA4C49E-2FFD-4E96-BF0D-994735A98E8B}" srcOrd="0" destOrd="0" presId="urn:microsoft.com/office/officeart/2009/3/layout/HorizontalOrganizationChart"/>
    <dgm:cxn modelId="{575F9649-D206-4D99-9D9A-B8F163496B79}" type="presParOf" srcId="{EAAEFFB7-6747-4341-8F9C-705FB2CCFC5E}" destId="{6A1F8F83-2FE2-430E-8B92-6F539EA6B8B0}" srcOrd="1" destOrd="0" presId="urn:microsoft.com/office/officeart/2009/3/layout/HorizontalOrganizationChart"/>
    <dgm:cxn modelId="{2A5C9053-9361-4489-8701-D221F6059EC9}" type="presParOf" srcId="{83AEB20B-1698-4F33-9091-2019BCF3F4E0}" destId="{D9335DC1-1D59-42CC-A003-F2702842F956}" srcOrd="1" destOrd="0" presId="urn:microsoft.com/office/officeart/2009/3/layout/HorizontalOrganizationChart"/>
    <dgm:cxn modelId="{C48316D0-D14E-4254-8775-E4F05841162E}" type="presParOf" srcId="{83AEB20B-1698-4F33-9091-2019BCF3F4E0}" destId="{0026EF8D-5FAB-4A75-A2C3-A15310E84228}" srcOrd="2" destOrd="0" presId="urn:microsoft.com/office/officeart/2009/3/layout/HorizontalOrganizationChart"/>
    <dgm:cxn modelId="{1FE0BD9F-0DF5-49D5-A042-70DE816B91CD}" type="presParOf" srcId="{0242054C-A67F-4EC9-8DB2-AE9464433D0C}" destId="{792A0603-1D6E-4A93-884A-11B6F019F4B9}" srcOrd="2" destOrd="0" presId="urn:microsoft.com/office/officeart/2009/3/layout/HorizontalOrganizationChart"/>
    <dgm:cxn modelId="{AA43FC81-937E-48FF-A2DF-2669A5ED3BA6}" type="presParOf" srcId="{0242054C-A67F-4EC9-8DB2-AE9464433D0C}" destId="{905E3CF0-E0E2-4E2B-9916-E9B663739827}" srcOrd="3" destOrd="0" presId="urn:microsoft.com/office/officeart/2009/3/layout/HorizontalOrganizationChart"/>
    <dgm:cxn modelId="{209FAF3F-8136-47A0-ACB9-EC53DA2D99BA}" type="presParOf" srcId="{905E3CF0-E0E2-4E2B-9916-E9B663739827}" destId="{50BFCE39-3E8A-4798-8E8B-0E4D48EB00BE}" srcOrd="0" destOrd="0" presId="urn:microsoft.com/office/officeart/2009/3/layout/HorizontalOrganizationChart"/>
    <dgm:cxn modelId="{2DDF88A6-FD3A-4BF8-85C0-2C4F95F83553}" type="presParOf" srcId="{50BFCE39-3E8A-4798-8E8B-0E4D48EB00BE}" destId="{D5C6DE6D-83E6-4CD9-8846-107C3131E13B}" srcOrd="0" destOrd="0" presId="urn:microsoft.com/office/officeart/2009/3/layout/HorizontalOrganizationChart"/>
    <dgm:cxn modelId="{A5A25B5D-FC86-41DF-A1A3-1DDB60F6B6A3}" type="presParOf" srcId="{50BFCE39-3E8A-4798-8E8B-0E4D48EB00BE}" destId="{A43AAF6E-04DE-4707-B2BC-825B1FEE4284}" srcOrd="1" destOrd="0" presId="urn:microsoft.com/office/officeart/2009/3/layout/HorizontalOrganizationChart"/>
    <dgm:cxn modelId="{F23BC827-48B6-4C2A-A0A1-01735E747A8E}" type="presParOf" srcId="{905E3CF0-E0E2-4E2B-9916-E9B663739827}" destId="{F646CFE0-6ED7-4825-ADBF-E2EF5DAB7F30}" srcOrd="1" destOrd="0" presId="urn:microsoft.com/office/officeart/2009/3/layout/HorizontalOrganizationChart"/>
    <dgm:cxn modelId="{4D1190FD-C892-4D44-B14C-650E09637F6A}" type="presParOf" srcId="{905E3CF0-E0E2-4E2B-9916-E9B663739827}" destId="{1DC87BE5-35F8-4DCD-B03F-14DF7177E14B}" srcOrd="2" destOrd="0" presId="urn:microsoft.com/office/officeart/2009/3/layout/HorizontalOrganizationChart"/>
    <dgm:cxn modelId="{8B6FF38A-D0EB-4FDC-B7D4-5B76A16DF50B}" type="presParOf" srcId="{0242054C-A67F-4EC9-8DB2-AE9464433D0C}" destId="{5DFB5B72-7B79-4E1F-BECD-7641FE7B6EDC}" srcOrd="4" destOrd="0" presId="urn:microsoft.com/office/officeart/2009/3/layout/HorizontalOrganizationChart"/>
    <dgm:cxn modelId="{8132051C-61D4-4508-905F-9815E9EB5610}" type="presParOf" srcId="{0242054C-A67F-4EC9-8DB2-AE9464433D0C}" destId="{8852957A-6FAA-4C56-91B2-5F3CA8131933}" srcOrd="5" destOrd="0" presId="urn:microsoft.com/office/officeart/2009/3/layout/HorizontalOrganizationChart"/>
    <dgm:cxn modelId="{BA62DC0E-64FB-487E-B570-C7D0B064DA9C}" type="presParOf" srcId="{8852957A-6FAA-4C56-91B2-5F3CA8131933}" destId="{251F053A-DCA7-4255-93B1-B1425D7FAAA2}" srcOrd="0" destOrd="0" presId="urn:microsoft.com/office/officeart/2009/3/layout/HorizontalOrganizationChart"/>
    <dgm:cxn modelId="{6733CB5D-4803-43A7-B896-F8310259147C}" type="presParOf" srcId="{251F053A-DCA7-4255-93B1-B1425D7FAAA2}" destId="{6609CDD1-3374-4FB9-878E-0075EBB1409A}" srcOrd="0" destOrd="0" presId="urn:microsoft.com/office/officeart/2009/3/layout/HorizontalOrganizationChart"/>
    <dgm:cxn modelId="{E8BCDB8B-1BAD-4543-AFBB-ED01A993E416}" type="presParOf" srcId="{251F053A-DCA7-4255-93B1-B1425D7FAAA2}" destId="{4E02E915-422C-4726-8F37-88E7EBE6156F}" srcOrd="1" destOrd="0" presId="urn:microsoft.com/office/officeart/2009/3/layout/HorizontalOrganizationChart"/>
    <dgm:cxn modelId="{C46DDF98-94C7-4088-BAE1-C089C5FC4204}" type="presParOf" srcId="{8852957A-6FAA-4C56-91B2-5F3CA8131933}" destId="{7E93EE5C-48A1-41EC-8CB6-11E6D0AA6651}" srcOrd="1" destOrd="0" presId="urn:microsoft.com/office/officeart/2009/3/layout/HorizontalOrganizationChart"/>
    <dgm:cxn modelId="{7FC83D9B-E1E2-4767-ABA1-472E4FFBE471}" type="presParOf" srcId="{8852957A-6FAA-4C56-91B2-5F3CA8131933}" destId="{A095A566-C6E8-4EF7-974B-8287463F30CD}" srcOrd="2" destOrd="0" presId="urn:microsoft.com/office/officeart/2009/3/layout/HorizontalOrganizationChart"/>
    <dgm:cxn modelId="{23F03A85-C61C-4D7F-B843-F6AAF72AA84F}" type="presParOf" srcId="{EAE27957-D776-4EED-86F9-F0AAFB055C65}" destId="{83CEBADE-EA12-463C-B046-097E9D1C147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E0B5A-A0AD-435F-901B-C4A4D0D10B0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6D6B267-095E-4ED1-ABEE-731096D23AC4}">
      <dgm:prSet phldrT="[文本]"/>
      <dgm:spPr/>
      <dgm:t>
        <a:bodyPr/>
        <a:lstStyle/>
        <a:p>
          <a:r>
            <a:rPr lang="en-US" dirty="0" smtClean="0"/>
            <a:t>Public security</a:t>
          </a:r>
          <a:endParaRPr lang="en-US" dirty="0"/>
        </a:p>
      </dgm:t>
    </dgm:pt>
    <dgm:pt modelId="{68876035-3D62-489E-8803-5E4B0D529B4D}" type="parTrans" cxnId="{1F5B4528-C437-4614-AB5C-35D7F97099AC}">
      <dgm:prSet/>
      <dgm:spPr/>
      <dgm:t>
        <a:bodyPr/>
        <a:lstStyle/>
        <a:p>
          <a:endParaRPr lang="en-US"/>
        </a:p>
      </dgm:t>
    </dgm:pt>
    <dgm:pt modelId="{87439EBE-EA7C-4D3A-ADB9-02EAA5BD88E1}" type="sibTrans" cxnId="{1F5B4528-C437-4614-AB5C-35D7F97099AC}">
      <dgm:prSet/>
      <dgm:spPr/>
      <dgm:t>
        <a:bodyPr/>
        <a:lstStyle/>
        <a:p>
          <a:endParaRPr lang="en-US"/>
        </a:p>
      </dgm:t>
    </dgm:pt>
    <dgm:pt modelId="{81A131D7-50A2-43A1-8D22-72BAD0A79424}">
      <dgm:prSet phldrT="[文本]"/>
      <dgm:spPr/>
      <dgm:t>
        <a:bodyPr/>
        <a:lstStyle/>
        <a:p>
          <a:r>
            <a:rPr lang="en-US" dirty="0" smtClean="0"/>
            <a:t>Supervision</a:t>
          </a:r>
          <a:endParaRPr lang="en-US" dirty="0"/>
        </a:p>
      </dgm:t>
    </dgm:pt>
    <dgm:pt modelId="{55DA246A-2B22-4913-8A90-55F3732E5972}" type="parTrans" cxnId="{C367C72C-7F35-4046-8E96-1AF6E5F8E26C}">
      <dgm:prSet/>
      <dgm:spPr/>
      <dgm:t>
        <a:bodyPr/>
        <a:lstStyle/>
        <a:p>
          <a:endParaRPr lang="en-US"/>
        </a:p>
      </dgm:t>
    </dgm:pt>
    <dgm:pt modelId="{A4AFBC70-3666-4AB7-AFB6-75B02979DD8E}" type="sibTrans" cxnId="{C367C72C-7F35-4046-8E96-1AF6E5F8E26C}">
      <dgm:prSet/>
      <dgm:spPr/>
      <dgm:t>
        <a:bodyPr/>
        <a:lstStyle/>
        <a:p>
          <a:endParaRPr lang="en-US"/>
        </a:p>
      </dgm:t>
    </dgm:pt>
    <dgm:pt modelId="{34AF2696-4CAF-46F4-AED8-03134613BE9D}">
      <dgm:prSet phldrT="[文本]"/>
      <dgm:spPr/>
      <dgm:t>
        <a:bodyPr/>
        <a:lstStyle/>
        <a:p>
          <a:r>
            <a:rPr lang="en-US" dirty="0" smtClean="0"/>
            <a:t>Finance</a:t>
          </a:r>
          <a:endParaRPr lang="en-US" dirty="0"/>
        </a:p>
      </dgm:t>
    </dgm:pt>
    <dgm:pt modelId="{3F695C2A-95E5-4A1A-A2A2-A1003C0084CA}" type="parTrans" cxnId="{56F0CFFA-B99E-4259-AA05-04099C90D6D0}">
      <dgm:prSet/>
      <dgm:spPr/>
      <dgm:t>
        <a:bodyPr/>
        <a:lstStyle/>
        <a:p>
          <a:endParaRPr lang="en-US"/>
        </a:p>
      </dgm:t>
    </dgm:pt>
    <dgm:pt modelId="{B63078D6-E211-4C4E-9E81-75C34EF3339C}" type="sibTrans" cxnId="{56F0CFFA-B99E-4259-AA05-04099C90D6D0}">
      <dgm:prSet/>
      <dgm:spPr/>
      <dgm:t>
        <a:bodyPr/>
        <a:lstStyle/>
        <a:p>
          <a:endParaRPr lang="en-US"/>
        </a:p>
      </dgm:t>
    </dgm:pt>
    <dgm:pt modelId="{F75F6A26-88FF-4C1C-BF00-BF359F159AEE}">
      <dgm:prSet phldrT="[文本]"/>
      <dgm:spPr/>
      <dgm:t>
        <a:bodyPr/>
        <a:lstStyle/>
        <a:p>
          <a:r>
            <a:rPr lang="en-US" dirty="0" smtClean="0"/>
            <a:t>Taxation</a:t>
          </a:r>
          <a:endParaRPr lang="en-US" dirty="0"/>
        </a:p>
      </dgm:t>
    </dgm:pt>
    <dgm:pt modelId="{6F6E42E1-D819-4D58-82BE-34D53F6C6117}" type="parTrans" cxnId="{93D4838E-1026-437D-8188-5B076ECEDEBB}">
      <dgm:prSet/>
      <dgm:spPr/>
      <dgm:t>
        <a:bodyPr/>
        <a:lstStyle/>
        <a:p>
          <a:endParaRPr lang="en-US"/>
        </a:p>
      </dgm:t>
    </dgm:pt>
    <dgm:pt modelId="{A915B0F9-C19B-42C5-A1F6-F36813F1722C}" type="sibTrans" cxnId="{93D4838E-1026-437D-8188-5B076ECEDEBB}">
      <dgm:prSet/>
      <dgm:spPr/>
      <dgm:t>
        <a:bodyPr/>
        <a:lstStyle/>
        <a:p>
          <a:endParaRPr lang="en-US"/>
        </a:p>
      </dgm:t>
    </dgm:pt>
    <dgm:pt modelId="{A243508B-0114-42CA-99F7-FDC03477BDA8}">
      <dgm:prSet phldrT="[文本]"/>
      <dgm:spPr/>
      <dgm:t>
        <a:bodyPr/>
        <a:lstStyle/>
        <a:p>
          <a:r>
            <a:rPr lang="en-US" dirty="0" smtClean="0"/>
            <a:t>Customs</a:t>
          </a:r>
          <a:endParaRPr lang="en-US" dirty="0"/>
        </a:p>
      </dgm:t>
    </dgm:pt>
    <dgm:pt modelId="{2281A500-7AA9-4040-B777-13B876BBDDD5}" type="parTrans" cxnId="{481E68CA-9017-4ADD-9173-678E891A3826}">
      <dgm:prSet/>
      <dgm:spPr/>
      <dgm:t>
        <a:bodyPr/>
        <a:lstStyle/>
        <a:p>
          <a:endParaRPr lang="en-US"/>
        </a:p>
      </dgm:t>
    </dgm:pt>
    <dgm:pt modelId="{F2ABED3F-868D-4FBB-92DD-7E292C440E01}" type="sibTrans" cxnId="{481E68CA-9017-4ADD-9173-678E891A3826}">
      <dgm:prSet/>
      <dgm:spPr/>
      <dgm:t>
        <a:bodyPr/>
        <a:lstStyle/>
        <a:p>
          <a:endParaRPr lang="en-US"/>
        </a:p>
      </dgm:t>
    </dgm:pt>
    <dgm:pt modelId="{746210CD-2659-4B77-B97E-01EF0734DFC7}">
      <dgm:prSet phldrT="[文本]"/>
      <dgm:spPr/>
      <dgm:t>
        <a:bodyPr/>
        <a:lstStyle/>
        <a:p>
          <a:r>
            <a:rPr lang="en-US" dirty="0" smtClean="0"/>
            <a:t>Pricing</a:t>
          </a:r>
          <a:endParaRPr lang="en-US" dirty="0"/>
        </a:p>
      </dgm:t>
    </dgm:pt>
    <dgm:pt modelId="{0EAB2067-5943-446D-998D-B4B94A6F2CC0}" type="parTrans" cxnId="{D5A6E710-00B6-49A8-9EBE-C596765F8974}">
      <dgm:prSet/>
      <dgm:spPr/>
      <dgm:t>
        <a:bodyPr/>
        <a:lstStyle/>
        <a:p>
          <a:endParaRPr lang="en-US"/>
        </a:p>
      </dgm:t>
    </dgm:pt>
    <dgm:pt modelId="{E987E9BE-8EF3-4C66-94C2-97D90B284AD9}" type="sibTrans" cxnId="{D5A6E710-00B6-49A8-9EBE-C596765F8974}">
      <dgm:prSet/>
      <dgm:spPr/>
      <dgm:t>
        <a:bodyPr/>
        <a:lstStyle/>
        <a:p>
          <a:endParaRPr lang="en-US"/>
        </a:p>
      </dgm:t>
    </dgm:pt>
    <dgm:pt modelId="{BE3CE60D-997C-4597-9C30-2DD611FA30CA}">
      <dgm:prSet phldrT="[文本]"/>
      <dgm:spPr/>
      <dgm:t>
        <a:bodyPr/>
        <a:lstStyle/>
        <a:p>
          <a:r>
            <a:rPr lang="en-US" dirty="0" smtClean="0"/>
            <a:t>Market regulation</a:t>
          </a:r>
          <a:endParaRPr lang="en-US" dirty="0"/>
        </a:p>
      </dgm:t>
    </dgm:pt>
    <dgm:pt modelId="{3B37CA5E-E212-4161-845C-B519973B9534}" type="parTrans" cxnId="{5D2CAB52-ED68-4B4F-9FA6-F82515733033}">
      <dgm:prSet/>
      <dgm:spPr/>
      <dgm:t>
        <a:bodyPr/>
        <a:lstStyle/>
        <a:p>
          <a:endParaRPr lang="en-US"/>
        </a:p>
      </dgm:t>
    </dgm:pt>
    <dgm:pt modelId="{EBD7239A-EC4D-428C-84CF-DDD4EF1AC585}" type="sibTrans" cxnId="{5D2CAB52-ED68-4B4F-9FA6-F82515733033}">
      <dgm:prSet/>
      <dgm:spPr/>
      <dgm:t>
        <a:bodyPr/>
        <a:lstStyle/>
        <a:p>
          <a:endParaRPr lang="en-US"/>
        </a:p>
      </dgm:t>
    </dgm:pt>
    <dgm:pt modelId="{4AD10A62-F41C-4486-AE63-A30D1B54D831}">
      <dgm:prSet phldrT="[文本]"/>
      <dgm:spPr/>
      <dgm:t>
        <a:bodyPr/>
        <a:lstStyle/>
        <a:p>
          <a:r>
            <a:rPr lang="en-US" dirty="0" smtClean="0"/>
            <a:t>etc.</a:t>
          </a:r>
          <a:endParaRPr lang="en-US" dirty="0"/>
        </a:p>
      </dgm:t>
    </dgm:pt>
    <dgm:pt modelId="{02F22D3D-7C80-4A12-A428-E19ACBD6CDCB}" type="parTrans" cxnId="{F1E48862-C535-43E5-BB51-B03BE9865676}">
      <dgm:prSet/>
      <dgm:spPr/>
      <dgm:t>
        <a:bodyPr/>
        <a:lstStyle/>
        <a:p>
          <a:endParaRPr lang="en-US"/>
        </a:p>
      </dgm:t>
    </dgm:pt>
    <dgm:pt modelId="{C6F96E6D-7501-4865-9ED1-31A931F897CF}" type="sibTrans" cxnId="{F1E48862-C535-43E5-BB51-B03BE9865676}">
      <dgm:prSet/>
      <dgm:spPr/>
      <dgm:t>
        <a:bodyPr/>
        <a:lstStyle/>
        <a:p>
          <a:endParaRPr lang="en-US"/>
        </a:p>
      </dgm:t>
    </dgm:pt>
    <dgm:pt modelId="{06D24BBD-12DF-4938-B58F-9F9449EABF51}" type="pres">
      <dgm:prSet presAssocID="{4B7E0B5A-A0AD-435F-901B-C4A4D0D10B0D}" presName="diagram" presStyleCnt="0">
        <dgm:presLayoutVars>
          <dgm:dir/>
          <dgm:resizeHandles val="exact"/>
        </dgm:presLayoutVars>
      </dgm:prSet>
      <dgm:spPr/>
      <dgm:t>
        <a:bodyPr/>
        <a:lstStyle/>
        <a:p>
          <a:endParaRPr lang="en-US"/>
        </a:p>
      </dgm:t>
    </dgm:pt>
    <dgm:pt modelId="{A475D0B2-279F-43B6-AAC8-55899E1440B3}" type="pres">
      <dgm:prSet presAssocID="{46D6B267-095E-4ED1-ABEE-731096D23AC4}" presName="node" presStyleLbl="node1" presStyleIdx="0" presStyleCnt="8">
        <dgm:presLayoutVars>
          <dgm:bulletEnabled val="1"/>
        </dgm:presLayoutVars>
      </dgm:prSet>
      <dgm:spPr/>
      <dgm:t>
        <a:bodyPr/>
        <a:lstStyle/>
        <a:p>
          <a:endParaRPr lang="en-US"/>
        </a:p>
      </dgm:t>
    </dgm:pt>
    <dgm:pt modelId="{C42F8C79-55DC-45B0-A050-29A8FA077416}" type="pres">
      <dgm:prSet presAssocID="{87439EBE-EA7C-4D3A-ADB9-02EAA5BD88E1}" presName="sibTrans" presStyleCnt="0"/>
      <dgm:spPr/>
    </dgm:pt>
    <dgm:pt modelId="{6A695072-0A86-40B8-AD0F-318B26D8BEE9}" type="pres">
      <dgm:prSet presAssocID="{81A131D7-50A2-43A1-8D22-72BAD0A79424}" presName="node" presStyleLbl="node1" presStyleIdx="1" presStyleCnt="8">
        <dgm:presLayoutVars>
          <dgm:bulletEnabled val="1"/>
        </dgm:presLayoutVars>
      </dgm:prSet>
      <dgm:spPr/>
      <dgm:t>
        <a:bodyPr/>
        <a:lstStyle/>
        <a:p>
          <a:endParaRPr lang="en-US"/>
        </a:p>
      </dgm:t>
    </dgm:pt>
    <dgm:pt modelId="{CD20459B-B524-429C-8612-E59BDBAFB1C9}" type="pres">
      <dgm:prSet presAssocID="{A4AFBC70-3666-4AB7-AFB6-75B02979DD8E}" presName="sibTrans" presStyleCnt="0"/>
      <dgm:spPr/>
    </dgm:pt>
    <dgm:pt modelId="{385756CD-D2B0-4497-ABE0-613653F7B015}" type="pres">
      <dgm:prSet presAssocID="{34AF2696-4CAF-46F4-AED8-03134613BE9D}" presName="node" presStyleLbl="node1" presStyleIdx="2" presStyleCnt="8">
        <dgm:presLayoutVars>
          <dgm:bulletEnabled val="1"/>
        </dgm:presLayoutVars>
      </dgm:prSet>
      <dgm:spPr/>
      <dgm:t>
        <a:bodyPr/>
        <a:lstStyle/>
        <a:p>
          <a:endParaRPr lang="en-US"/>
        </a:p>
      </dgm:t>
    </dgm:pt>
    <dgm:pt modelId="{9BF2953C-658C-462C-AD17-7DED66875217}" type="pres">
      <dgm:prSet presAssocID="{B63078D6-E211-4C4E-9E81-75C34EF3339C}" presName="sibTrans" presStyleCnt="0"/>
      <dgm:spPr/>
    </dgm:pt>
    <dgm:pt modelId="{324709F5-7D0A-4D29-B3CA-EEFF200B3080}" type="pres">
      <dgm:prSet presAssocID="{F75F6A26-88FF-4C1C-BF00-BF359F159AEE}" presName="node" presStyleLbl="node1" presStyleIdx="3" presStyleCnt="8">
        <dgm:presLayoutVars>
          <dgm:bulletEnabled val="1"/>
        </dgm:presLayoutVars>
      </dgm:prSet>
      <dgm:spPr/>
      <dgm:t>
        <a:bodyPr/>
        <a:lstStyle/>
        <a:p>
          <a:endParaRPr lang="en-US"/>
        </a:p>
      </dgm:t>
    </dgm:pt>
    <dgm:pt modelId="{7EF6E1E3-11CD-4161-9071-D72E0C079880}" type="pres">
      <dgm:prSet presAssocID="{A915B0F9-C19B-42C5-A1F6-F36813F1722C}" presName="sibTrans" presStyleCnt="0"/>
      <dgm:spPr/>
    </dgm:pt>
    <dgm:pt modelId="{5C0222C1-0E26-4DA5-933B-9757E007AFDF}" type="pres">
      <dgm:prSet presAssocID="{A243508B-0114-42CA-99F7-FDC03477BDA8}" presName="node" presStyleLbl="node1" presStyleIdx="4" presStyleCnt="8">
        <dgm:presLayoutVars>
          <dgm:bulletEnabled val="1"/>
        </dgm:presLayoutVars>
      </dgm:prSet>
      <dgm:spPr/>
      <dgm:t>
        <a:bodyPr/>
        <a:lstStyle/>
        <a:p>
          <a:endParaRPr lang="en-US"/>
        </a:p>
      </dgm:t>
    </dgm:pt>
    <dgm:pt modelId="{0C293E23-E831-4D6A-8B24-68ACD71FF91C}" type="pres">
      <dgm:prSet presAssocID="{F2ABED3F-868D-4FBB-92DD-7E292C440E01}" presName="sibTrans" presStyleCnt="0"/>
      <dgm:spPr/>
    </dgm:pt>
    <dgm:pt modelId="{FDDEFCED-DB60-44E7-B1C5-32E78CB47AFA}" type="pres">
      <dgm:prSet presAssocID="{746210CD-2659-4B77-B97E-01EF0734DFC7}" presName="node" presStyleLbl="node1" presStyleIdx="5" presStyleCnt="8">
        <dgm:presLayoutVars>
          <dgm:bulletEnabled val="1"/>
        </dgm:presLayoutVars>
      </dgm:prSet>
      <dgm:spPr/>
      <dgm:t>
        <a:bodyPr/>
        <a:lstStyle/>
        <a:p>
          <a:endParaRPr lang="en-US"/>
        </a:p>
      </dgm:t>
    </dgm:pt>
    <dgm:pt modelId="{7217B8AA-6925-400F-8CDE-C065163E7E7E}" type="pres">
      <dgm:prSet presAssocID="{E987E9BE-8EF3-4C66-94C2-97D90B284AD9}" presName="sibTrans" presStyleCnt="0"/>
      <dgm:spPr/>
    </dgm:pt>
    <dgm:pt modelId="{AAEB4D33-1BF5-4020-81C9-059B8420A86D}" type="pres">
      <dgm:prSet presAssocID="{BE3CE60D-997C-4597-9C30-2DD611FA30CA}" presName="node" presStyleLbl="node1" presStyleIdx="6" presStyleCnt="8">
        <dgm:presLayoutVars>
          <dgm:bulletEnabled val="1"/>
        </dgm:presLayoutVars>
      </dgm:prSet>
      <dgm:spPr/>
      <dgm:t>
        <a:bodyPr/>
        <a:lstStyle/>
        <a:p>
          <a:endParaRPr lang="en-US"/>
        </a:p>
      </dgm:t>
    </dgm:pt>
    <dgm:pt modelId="{F83BED2D-E049-4A91-94D2-A2A93895EEE1}" type="pres">
      <dgm:prSet presAssocID="{EBD7239A-EC4D-428C-84CF-DDD4EF1AC585}" presName="sibTrans" presStyleCnt="0"/>
      <dgm:spPr/>
    </dgm:pt>
    <dgm:pt modelId="{67E1E9FF-B749-4554-B197-9CB92BD36407}" type="pres">
      <dgm:prSet presAssocID="{4AD10A62-F41C-4486-AE63-A30D1B54D831}" presName="node" presStyleLbl="node1" presStyleIdx="7" presStyleCnt="8">
        <dgm:presLayoutVars>
          <dgm:bulletEnabled val="1"/>
        </dgm:presLayoutVars>
      </dgm:prSet>
      <dgm:spPr/>
      <dgm:t>
        <a:bodyPr/>
        <a:lstStyle/>
        <a:p>
          <a:endParaRPr lang="en-US"/>
        </a:p>
      </dgm:t>
    </dgm:pt>
  </dgm:ptLst>
  <dgm:cxnLst>
    <dgm:cxn modelId="{C367C72C-7F35-4046-8E96-1AF6E5F8E26C}" srcId="{4B7E0B5A-A0AD-435F-901B-C4A4D0D10B0D}" destId="{81A131D7-50A2-43A1-8D22-72BAD0A79424}" srcOrd="1" destOrd="0" parTransId="{55DA246A-2B22-4913-8A90-55F3732E5972}" sibTransId="{A4AFBC70-3666-4AB7-AFB6-75B02979DD8E}"/>
    <dgm:cxn modelId="{39504EFD-207F-4DEE-846B-F6B8A7F7638E}" type="presOf" srcId="{746210CD-2659-4B77-B97E-01EF0734DFC7}" destId="{FDDEFCED-DB60-44E7-B1C5-32E78CB47AFA}" srcOrd="0" destOrd="0" presId="urn:microsoft.com/office/officeart/2005/8/layout/default"/>
    <dgm:cxn modelId="{481E68CA-9017-4ADD-9173-678E891A3826}" srcId="{4B7E0B5A-A0AD-435F-901B-C4A4D0D10B0D}" destId="{A243508B-0114-42CA-99F7-FDC03477BDA8}" srcOrd="4" destOrd="0" parTransId="{2281A500-7AA9-4040-B777-13B876BBDDD5}" sibTransId="{F2ABED3F-868D-4FBB-92DD-7E292C440E01}"/>
    <dgm:cxn modelId="{3DC263DE-AB44-421A-8D78-23D7F3BFC1ED}" type="presOf" srcId="{BE3CE60D-997C-4597-9C30-2DD611FA30CA}" destId="{AAEB4D33-1BF5-4020-81C9-059B8420A86D}" srcOrd="0" destOrd="0" presId="urn:microsoft.com/office/officeart/2005/8/layout/default"/>
    <dgm:cxn modelId="{9562890D-1051-49AC-A10A-F879D2611D14}" type="presOf" srcId="{F75F6A26-88FF-4C1C-BF00-BF359F159AEE}" destId="{324709F5-7D0A-4D29-B3CA-EEFF200B3080}" srcOrd="0" destOrd="0" presId="urn:microsoft.com/office/officeart/2005/8/layout/default"/>
    <dgm:cxn modelId="{F1E48862-C535-43E5-BB51-B03BE9865676}" srcId="{4B7E0B5A-A0AD-435F-901B-C4A4D0D10B0D}" destId="{4AD10A62-F41C-4486-AE63-A30D1B54D831}" srcOrd="7" destOrd="0" parTransId="{02F22D3D-7C80-4A12-A428-E19ACBD6CDCB}" sibTransId="{C6F96E6D-7501-4865-9ED1-31A931F897CF}"/>
    <dgm:cxn modelId="{A666745C-B982-4A66-8F25-62D20C392535}" type="presOf" srcId="{46D6B267-095E-4ED1-ABEE-731096D23AC4}" destId="{A475D0B2-279F-43B6-AAC8-55899E1440B3}" srcOrd="0" destOrd="0" presId="urn:microsoft.com/office/officeart/2005/8/layout/default"/>
    <dgm:cxn modelId="{1F5B4528-C437-4614-AB5C-35D7F97099AC}" srcId="{4B7E0B5A-A0AD-435F-901B-C4A4D0D10B0D}" destId="{46D6B267-095E-4ED1-ABEE-731096D23AC4}" srcOrd="0" destOrd="0" parTransId="{68876035-3D62-489E-8803-5E4B0D529B4D}" sibTransId="{87439EBE-EA7C-4D3A-ADB9-02EAA5BD88E1}"/>
    <dgm:cxn modelId="{D5A6E710-00B6-49A8-9EBE-C596765F8974}" srcId="{4B7E0B5A-A0AD-435F-901B-C4A4D0D10B0D}" destId="{746210CD-2659-4B77-B97E-01EF0734DFC7}" srcOrd="5" destOrd="0" parTransId="{0EAB2067-5943-446D-998D-B4B94A6F2CC0}" sibTransId="{E987E9BE-8EF3-4C66-94C2-97D90B284AD9}"/>
    <dgm:cxn modelId="{56F0CFFA-B99E-4259-AA05-04099C90D6D0}" srcId="{4B7E0B5A-A0AD-435F-901B-C4A4D0D10B0D}" destId="{34AF2696-4CAF-46F4-AED8-03134613BE9D}" srcOrd="2" destOrd="0" parTransId="{3F695C2A-95E5-4A1A-A2A2-A1003C0084CA}" sibTransId="{B63078D6-E211-4C4E-9E81-75C34EF3339C}"/>
    <dgm:cxn modelId="{93D4838E-1026-437D-8188-5B076ECEDEBB}" srcId="{4B7E0B5A-A0AD-435F-901B-C4A4D0D10B0D}" destId="{F75F6A26-88FF-4C1C-BF00-BF359F159AEE}" srcOrd="3" destOrd="0" parTransId="{6F6E42E1-D819-4D58-82BE-34D53F6C6117}" sibTransId="{A915B0F9-C19B-42C5-A1F6-F36813F1722C}"/>
    <dgm:cxn modelId="{AF4BC796-3A9A-4D1D-8550-6926E37EA766}" type="presOf" srcId="{34AF2696-4CAF-46F4-AED8-03134613BE9D}" destId="{385756CD-D2B0-4497-ABE0-613653F7B015}" srcOrd="0" destOrd="0" presId="urn:microsoft.com/office/officeart/2005/8/layout/default"/>
    <dgm:cxn modelId="{3E8F70DB-E657-4FD3-8B20-B8622766DBEA}" type="presOf" srcId="{4B7E0B5A-A0AD-435F-901B-C4A4D0D10B0D}" destId="{06D24BBD-12DF-4938-B58F-9F9449EABF51}" srcOrd="0" destOrd="0" presId="urn:microsoft.com/office/officeart/2005/8/layout/default"/>
    <dgm:cxn modelId="{58B9DD05-1C92-4AF0-B003-5952034B1FA9}" type="presOf" srcId="{4AD10A62-F41C-4486-AE63-A30D1B54D831}" destId="{67E1E9FF-B749-4554-B197-9CB92BD36407}" srcOrd="0" destOrd="0" presId="urn:microsoft.com/office/officeart/2005/8/layout/default"/>
    <dgm:cxn modelId="{5D2CAB52-ED68-4B4F-9FA6-F82515733033}" srcId="{4B7E0B5A-A0AD-435F-901B-C4A4D0D10B0D}" destId="{BE3CE60D-997C-4597-9C30-2DD611FA30CA}" srcOrd="6" destOrd="0" parTransId="{3B37CA5E-E212-4161-845C-B519973B9534}" sibTransId="{EBD7239A-EC4D-428C-84CF-DDD4EF1AC585}"/>
    <dgm:cxn modelId="{015C0D02-0373-43C1-83F2-9CA7A5C845FD}" type="presOf" srcId="{81A131D7-50A2-43A1-8D22-72BAD0A79424}" destId="{6A695072-0A86-40B8-AD0F-318B26D8BEE9}" srcOrd="0" destOrd="0" presId="urn:microsoft.com/office/officeart/2005/8/layout/default"/>
    <dgm:cxn modelId="{52524B29-937E-4073-9937-4B10DF8BC658}" type="presOf" srcId="{A243508B-0114-42CA-99F7-FDC03477BDA8}" destId="{5C0222C1-0E26-4DA5-933B-9757E007AFDF}" srcOrd="0" destOrd="0" presId="urn:microsoft.com/office/officeart/2005/8/layout/default"/>
    <dgm:cxn modelId="{7B2053B3-B5DB-41B3-8773-5703BA8B4437}" type="presParOf" srcId="{06D24BBD-12DF-4938-B58F-9F9449EABF51}" destId="{A475D0B2-279F-43B6-AAC8-55899E1440B3}" srcOrd="0" destOrd="0" presId="urn:microsoft.com/office/officeart/2005/8/layout/default"/>
    <dgm:cxn modelId="{3DE8FF65-46B8-437D-A158-A8CBA7A4B8EA}" type="presParOf" srcId="{06D24BBD-12DF-4938-B58F-9F9449EABF51}" destId="{C42F8C79-55DC-45B0-A050-29A8FA077416}" srcOrd="1" destOrd="0" presId="urn:microsoft.com/office/officeart/2005/8/layout/default"/>
    <dgm:cxn modelId="{424A4EA7-EE40-4A3F-A748-75A1B87F104E}" type="presParOf" srcId="{06D24BBD-12DF-4938-B58F-9F9449EABF51}" destId="{6A695072-0A86-40B8-AD0F-318B26D8BEE9}" srcOrd="2" destOrd="0" presId="urn:microsoft.com/office/officeart/2005/8/layout/default"/>
    <dgm:cxn modelId="{87B1778E-4DD4-428E-B817-0FB6A06C4915}" type="presParOf" srcId="{06D24BBD-12DF-4938-B58F-9F9449EABF51}" destId="{CD20459B-B524-429C-8612-E59BDBAFB1C9}" srcOrd="3" destOrd="0" presId="urn:microsoft.com/office/officeart/2005/8/layout/default"/>
    <dgm:cxn modelId="{F0CE0969-6C37-40D6-95D4-93ED9C70E42A}" type="presParOf" srcId="{06D24BBD-12DF-4938-B58F-9F9449EABF51}" destId="{385756CD-D2B0-4497-ABE0-613653F7B015}" srcOrd="4" destOrd="0" presId="urn:microsoft.com/office/officeart/2005/8/layout/default"/>
    <dgm:cxn modelId="{49BE2A1D-4AFF-4A43-B26B-81C17AB9ABFD}" type="presParOf" srcId="{06D24BBD-12DF-4938-B58F-9F9449EABF51}" destId="{9BF2953C-658C-462C-AD17-7DED66875217}" srcOrd="5" destOrd="0" presId="urn:microsoft.com/office/officeart/2005/8/layout/default"/>
    <dgm:cxn modelId="{5F04B753-64CE-485D-A924-0D6C24F02978}" type="presParOf" srcId="{06D24BBD-12DF-4938-B58F-9F9449EABF51}" destId="{324709F5-7D0A-4D29-B3CA-EEFF200B3080}" srcOrd="6" destOrd="0" presId="urn:microsoft.com/office/officeart/2005/8/layout/default"/>
    <dgm:cxn modelId="{B09C832B-AA7D-4080-A255-5E71E9A0A44B}" type="presParOf" srcId="{06D24BBD-12DF-4938-B58F-9F9449EABF51}" destId="{7EF6E1E3-11CD-4161-9071-D72E0C079880}" srcOrd="7" destOrd="0" presId="urn:microsoft.com/office/officeart/2005/8/layout/default"/>
    <dgm:cxn modelId="{4C28F70F-4A38-4ABD-8FEB-6AD1EF72DC88}" type="presParOf" srcId="{06D24BBD-12DF-4938-B58F-9F9449EABF51}" destId="{5C0222C1-0E26-4DA5-933B-9757E007AFDF}" srcOrd="8" destOrd="0" presId="urn:microsoft.com/office/officeart/2005/8/layout/default"/>
    <dgm:cxn modelId="{7C5D3661-1955-4E90-8BB3-5BEDF1702452}" type="presParOf" srcId="{06D24BBD-12DF-4938-B58F-9F9449EABF51}" destId="{0C293E23-E831-4D6A-8B24-68ACD71FF91C}" srcOrd="9" destOrd="0" presId="urn:microsoft.com/office/officeart/2005/8/layout/default"/>
    <dgm:cxn modelId="{11109317-3824-4D42-9F88-34C8208C574C}" type="presParOf" srcId="{06D24BBD-12DF-4938-B58F-9F9449EABF51}" destId="{FDDEFCED-DB60-44E7-B1C5-32E78CB47AFA}" srcOrd="10" destOrd="0" presId="urn:microsoft.com/office/officeart/2005/8/layout/default"/>
    <dgm:cxn modelId="{9FF6318A-F493-4A52-AF42-E4AA8F0C68E7}" type="presParOf" srcId="{06D24BBD-12DF-4938-B58F-9F9449EABF51}" destId="{7217B8AA-6925-400F-8CDE-C065163E7E7E}" srcOrd="11" destOrd="0" presId="urn:microsoft.com/office/officeart/2005/8/layout/default"/>
    <dgm:cxn modelId="{66A576C0-F427-44C9-9662-5C00F2F80B25}" type="presParOf" srcId="{06D24BBD-12DF-4938-B58F-9F9449EABF51}" destId="{AAEB4D33-1BF5-4020-81C9-059B8420A86D}" srcOrd="12" destOrd="0" presId="urn:microsoft.com/office/officeart/2005/8/layout/default"/>
    <dgm:cxn modelId="{F7EA053B-A94E-44C8-B1ED-2BDD4314048A}" type="presParOf" srcId="{06D24BBD-12DF-4938-B58F-9F9449EABF51}" destId="{F83BED2D-E049-4A91-94D2-A2A93895EEE1}" srcOrd="13" destOrd="0" presId="urn:microsoft.com/office/officeart/2005/8/layout/default"/>
    <dgm:cxn modelId="{8D9502B3-6CE4-4442-A779-6ED4D9B77A87}" type="presParOf" srcId="{06D24BBD-12DF-4938-B58F-9F9449EABF51}" destId="{67E1E9FF-B749-4554-B197-9CB92BD3640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2960" y="628443"/>
            <a:ext cx="4725182" cy="872536"/>
          </a:xfrm>
          <a:prstGeom prst="rect">
            <a:avLst/>
          </a:prstGeom>
        </p:spPr>
      </p:pic>
    </p:spTree>
    <p:extLst>
      <p:ext uri="{BB962C8B-B14F-4D97-AF65-F5344CB8AC3E}">
        <p14:creationId xmlns:p14="http://schemas.microsoft.com/office/powerpoint/2010/main" val="254654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96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448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65063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0EBB0C4-6273-4C6E-B9BD-2EDC30F1CD52}"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60" y="725863"/>
            <a:ext cx="3022600" cy="558143"/>
          </a:xfrm>
          <a:prstGeom prst="rect">
            <a:avLst/>
          </a:prstGeom>
        </p:spPr>
      </p:pic>
    </p:spTree>
    <p:extLst>
      <p:ext uri="{BB962C8B-B14F-4D97-AF65-F5344CB8AC3E}">
        <p14:creationId xmlns:p14="http://schemas.microsoft.com/office/powerpoint/2010/main" val="144326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933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22960" y="2582334"/>
            <a:ext cx="3703320" cy="337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63440" y="2582334"/>
            <a:ext cx="3703320" cy="337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502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263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3/25/2019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518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3/25/2019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010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9CAD897-D46E-4AD2-BD9B-49DD3E640873}"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601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3/25/2019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499100" y="5649008"/>
            <a:ext cx="3022600" cy="558143"/>
          </a:xfrm>
          <a:prstGeom prst="rect">
            <a:avLst/>
          </a:prstGeom>
        </p:spPr>
      </p:pic>
    </p:spTree>
    <p:extLst>
      <p:ext uri="{BB962C8B-B14F-4D97-AF65-F5344CB8AC3E}">
        <p14:creationId xmlns:p14="http://schemas.microsoft.com/office/powerpoint/2010/main" val="27009341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2960" y="1751526"/>
            <a:ext cx="7543800" cy="2573585"/>
          </a:xfrm>
        </p:spPr>
        <p:txBody>
          <a:bodyPr>
            <a:normAutofit/>
          </a:bodyPr>
          <a:lstStyle/>
          <a:p>
            <a:r>
              <a:rPr lang="en-US" sz="4800" b="1" dirty="0" smtClean="0"/>
              <a:t>CNAO’s Cooperation with External Partners</a:t>
            </a:r>
            <a:endParaRPr lang="en-US" sz="4800" b="1" dirty="0"/>
          </a:p>
        </p:txBody>
      </p:sp>
      <p:sp>
        <p:nvSpPr>
          <p:cNvPr id="3" name="副标题 2"/>
          <p:cNvSpPr>
            <a:spLocks noGrp="1"/>
          </p:cNvSpPr>
          <p:nvPr>
            <p:ph type="subTitle" idx="1"/>
          </p:nvPr>
        </p:nvSpPr>
        <p:spPr/>
        <p:txBody>
          <a:bodyPr>
            <a:normAutofit fontScale="85000" lnSpcReduction="20000"/>
          </a:bodyPr>
          <a:lstStyle/>
          <a:p>
            <a:r>
              <a:rPr lang="en-US" b="1" cap="none" dirty="0" smtClean="0"/>
              <a:t>Wang Guanqun</a:t>
            </a:r>
            <a:r>
              <a:rPr lang="en-US" cap="none" dirty="0" smtClean="0"/>
              <a:t>, CNAO</a:t>
            </a:r>
          </a:p>
          <a:p>
            <a:r>
              <a:rPr lang="en-US" cap="none" dirty="0" smtClean="0"/>
              <a:t>At the 12</a:t>
            </a:r>
            <a:r>
              <a:rPr lang="en-US" cap="none" baseline="30000" dirty="0" smtClean="0"/>
              <a:t>th</a:t>
            </a:r>
            <a:r>
              <a:rPr lang="en-US" cap="none" dirty="0" smtClean="0"/>
              <a:t> Meeting of INTOSAI WGVBS</a:t>
            </a:r>
          </a:p>
          <a:p>
            <a:r>
              <a:rPr lang="en-US" cap="none" dirty="0" smtClean="0"/>
              <a:t>April 2019, Vienna, Austria</a:t>
            </a:r>
            <a:endParaRPr lang="en-US" cap="none" dirty="0"/>
          </a:p>
        </p:txBody>
      </p:sp>
    </p:spTree>
    <p:extLst>
      <p:ext uri="{BB962C8B-B14F-4D97-AF65-F5344CB8AC3E}">
        <p14:creationId xmlns:p14="http://schemas.microsoft.com/office/powerpoint/2010/main" val="2785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Stakeholder – NPC </a:t>
            </a:r>
          </a:p>
        </p:txBody>
      </p:sp>
      <p:sp>
        <p:nvSpPr>
          <p:cNvPr id="3" name="内容占位符 2"/>
          <p:cNvSpPr>
            <a:spLocks noGrp="1"/>
          </p:cNvSpPr>
          <p:nvPr>
            <p:ph idx="1"/>
          </p:nvPr>
        </p:nvSpPr>
        <p:spPr>
          <a:xfrm>
            <a:off x="822959" y="1845734"/>
            <a:ext cx="7543801" cy="3421725"/>
          </a:xfrm>
        </p:spPr>
        <p:txBody>
          <a:bodyPr>
            <a:normAutofit/>
          </a:bodyPr>
          <a:lstStyle/>
          <a:p>
            <a:r>
              <a:rPr lang="en-US" b="1" dirty="0" smtClean="0"/>
              <a:t>Example:</a:t>
            </a:r>
          </a:p>
          <a:p>
            <a:r>
              <a:rPr lang="en-US" dirty="0" smtClean="0"/>
              <a:t>We made recommendations on the publication of budget execution, reform of financial management system, improvement of the accountability mechanism, etc., to the NPC.</a:t>
            </a:r>
          </a:p>
          <a:p>
            <a:endParaRPr lang="en-US" dirty="0" smtClean="0"/>
          </a:p>
          <a:p>
            <a:r>
              <a:rPr lang="en-US" dirty="0" smtClean="0"/>
              <a:t>The </a:t>
            </a:r>
            <a:r>
              <a:rPr lang="en-US" b="1" i="1" dirty="0" smtClean="0"/>
              <a:t>Budget Law of the People’s Republic of China </a:t>
            </a:r>
            <a:r>
              <a:rPr lang="en-US" dirty="0" smtClean="0"/>
              <a:t>was amended by the NPC in 2018, taking into consideration of the recommendations made by the CNAO.</a:t>
            </a:r>
            <a:endParaRPr lang="en-US" dirty="0"/>
          </a:p>
          <a:p>
            <a:endParaRPr lang="en-US" dirty="0"/>
          </a:p>
        </p:txBody>
      </p:sp>
    </p:spTree>
    <p:extLst>
      <p:ext uri="{BB962C8B-B14F-4D97-AF65-F5344CB8AC3E}">
        <p14:creationId xmlns:p14="http://schemas.microsoft.com/office/powerpoint/2010/main" val="2742683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7200" dirty="0" smtClean="0"/>
              <a:t>Competent authorities</a:t>
            </a:r>
            <a:endParaRPr lang="en-US" sz="7200" dirty="0"/>
          </a:p>
        </p:txBody>
      </p:sp>
    </p:spTree>
    <p:extLst>
      <p:ext uri="{BB962C8B-B14F-4D97-AF65-F5344CB8AC3E}">
        <p14:creationId xmlns:p14="http://schemas.microsoft.com/office/powerpoint/2010/main" val="14096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Competent authorities</a:t>
            </a:r>
          </a:p>
        </p:txBody>
      </p:sp>
      <p:sp>
        <p:nvSpPr>
          <p:cNvPr id="4" name="矩形 3"/>
          <p:cNvSpPr/>
          <p:nvPr/>
        </p:nvSpPr>
        <p:spPr>
          <a:xfrm>
            <a:off x="3425780" y="2047741"/>
            <a:ext cx="4675031" cy="86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CPC discipline inspection </a:t>
            </a:r>
            <a:r>
              <a:rPr lang="en-US" sz="2000" b="1" dirty="0" smtClean="0"/>
              <a:t>commissions / National supervisory commissions</a:t>
            </a:r>
            <a:endParaRPr lang="en-US" sz="2000" b="1" dirty="0"/>
          </a:p>
        </p:txBody>
      </p:sp>
      <p:sp>
        <p:nvSpPr>
          <p:cNvPr id="5" name="矩形 4"/>
          <p:cNvSpPr/>
          <p:nvPr/>
        </p:nvSpPr>
        <p:spPr>
          <a:xfrm>
            <a:off x="3425780" y="3221005"/>
            <a:ext cx="4675031" cy="876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Public security departments</a:t>
            </a:r>
            <a:endParaRPr lang="en-US" sz="2000" b="1" dirty="0"/>
          </a:p>
        </p:txBody>
      </p:sp>
      <p:sp>
        <p:nvSpPr>
          <p:cNvPr id="6" name="矩形 5"/>
          <p:cNvSpPr/>
          <p:nvPr/>
        </p:nvSpPr>
        <p:spPr>
          <a:xfrm>
            <a:off x="3425780" y="4411113"/>
            <a:ext cx="4675031" cy="872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People’s </a:t>
            </a:r>
            <a:r>
              <a:rPr lang="en-US" sz="2000" b="1" dirty="0" err="1" smtClean="0"/>
              <a:t>procuratorates</a:t>
            </a:r>
            <a:endParaRPr lang="en-US" sz="2000" b="1" dirty="0"/>
          </a:p>
        </p:txBody>
      </p:sp>
      <p:sp>
        <p:nvSpPr>
          <p:cNvPr id="7" name="椭圆 6"/>
          <p:cNvSpPr/>
          <p:nvPr/>
        </p:nvSpPr>
        <p:spPr>
          <a:xfrm>
            <a:off x="978013" y="2908990"/>
            <a:ext cx="1544167" cy="150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CNAO</a:t>
            </a:r>
            <a:endParaRPr lang="en-US" b="1" dirty="0"/>
          </a:p>
        </p:txBody>
      </p:sp>
      <p:sp>
        <p:nvSpPr>
          <p:cNvPr id="8" name="右箭头 7"/>
          <p:cNvSpPr/>
          <p:nvPr/>
        </p:nvSpPr>
        <p:spPr>
          <a:xfrm rot="19447787">
            <a:off x="2691685" y="2640169"/>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右箭头 8"/>
          <p:cNvSpPr/>
          <p:nvPr/>
        </p:nvSpPr>
        <p:spPr>
          <a:xfrm>
            <a:off x="2691687" y="3347040"/>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右箭头 9"/>
          <p:cNvSpPr/>
          <p:nvPr/>
        </p:nvSpPr>
        <p:spPr>
          <a:xfrm rot="2076385">
            <a:off x="2691686" y="4097464"/>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79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Competent authorities</a:t>
            </a:r>
          </a:p>
        </p:txBody>
      </p:sp>
      <p:sp>
        <p:nvSpPr>
          <p:cNvPr id="4" name="矩形 3"/>
          <p:cNvSpPr/>
          <p:nvPr/>
        </p:nvSpPr>
        <p:spPr>
          <a:xfrm>
            <a:off x="4387189" y="2717441"/>
            <a:ext cx="3979571" cy="86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a:t>
            </a:r>
            <a:r>
              <a:rPr lang="en-US" sz="2000" b="1" dirty="0" smtClean="0"/>
              <a:t>iscipline </a:t>
            </a:r>
            <a:r>
              <a:rPr lang="en-US" sz="2000" b="1" dirty="0"/>
              <a:t>inspection </a:t>
            </a:r>
            <a:r>
              <a:rPr lang="en-US" sz="2000" b="1" dirty="0" smtClean="0"/>
              <a:t>commissions / National supervisory commissions</a:t>
            </a:r>
            <a:endParaRPr lang="en-US" sz="2000" b="1" dirty="0"/>
          </a:p>
        </p:txBody>
      </p:sp>
      <p:sp>
        <p:nvSpPr>
          <p:cNvPr id="5" name="矩形 4"/>
          <p:cNvSpPr/>
          <p:nvPr/>
        </p:nvSpPr>
        <p:spPr>
          <a:xfrm>
            <a:off x="4387189" y="3890705"/>
            <a:ext cx="3979571" cy="876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Judicial organs</a:t>
            </a:r>
            <a:endParaRPr lang="en-US" sz="2000" b="1" dirty="0"/>
          </a:p>
        </p:txBody>
      </p:sp>
      <p:sp>
        <p:nvSpPr>
          <p:cNvPr id="7" name="右箭头 6"/>
          <p:cNvSpPr/>
          <p:nvPr/>
        </p:nvSpPr>
        <p:spPr>
          <a:xfrm>
            <a:off x="2418974" y="4038516"/>
            <a:ext cx="1828802"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流程图: 多文档 7"/>
          <p:cNvSpPr/>
          <p:nvPr/>
        </p:nvSpPr>
        <p:spPr>
          <a:xfrm>
            <a:off x="618186" y="2859110"/>
            <a:ext cx="1661375" cy="1908054"/>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Trails</a:t>
            </a:r>
            <a:endParaRPr lang="en-US" dirty="0"/>
          </a:p>
        </p:txBody>
      </p:sp>
      <p:sp>
        <p:nvSpPr>
          <p:cNvPr id="9" name="右箭头 8"/>
          <p:cNvSpPr/>
          <p:nvPr/>
        </p:nvSpPr>
        <p:spPr>
          <a:xfrm>
            <a:off x="2418974" y="2880856"/>
            <a:ext cx="1828802"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文本框 9"/>
          <p:cNvSpPr txBox="1"/>
          <p:nvPr/>
        </p:nvSpPr>
        <p:spPr>
          <a:xfrm>
            <a:off x="2418974" y="2304032"/>
            <a:ext cx="1676508" cy="646331"/>
          </a:xfrm>
          <a:prstGeom prst="rect">
            <a:avLst/>
          </a:prstGeom>
          <a:noFill/>
        </p:spPr>
        <p:txBody>
          <a:bodyPr wrap="square" rtlCol="0">
            <a:spAutoFit/>
          </a:bodyPr>
          <a:lstStyle/>
          <a:p>
            <a:r>
              <a:rPr lang="en-US" dirty="0" smtClean="0"/>
              <a:t>Violations of disciplines</a:t>
            </a:r>
            <a:endParaRPr lang="en-US" dirty="0"/>
          </a:p>
        </p:txBody>
      </p:sp>
      <p:sp>
        <p:nvSpPr>
          <p:cNvPr id="11" name="矩形 10"/>
          <p:cNvSpPr/>
          <p:nvPr/>
        </p:nvSpPr>
        <p:spPr>
          <a:xfrm>
            <a:off x="2418974" y="3770592"/>
            <a:ext cx="1391728" cy="369332"/>
          </a:xfrm>
          <a:prstGeom prst="rect">
            <a:avLst/>
          </a:prstGeom>
        </p:spPr>
        <p:txBody>
          <a:bodyPr wrap="none">
            <a:spAutoFit/>
          </a:bodyPr>
          <a:lstStyle/>
          <a:p>
            <a:r>
              <a:rPr lang="en-US" dirty="0" smtClean="0"/>
              <a:t>Criminal acts</a:t>
            </a:r>
            <a:endParaRPr lang="en-US" dirty="0"/>
          </a:p>
        </p:txBody>
      </p:sp>
    </p:spTree>
    <p:extLst>
      <p:ext uri="{BB962C8B-B14F-4D97-AF65-F5344CB8AC3E}">
        <p14:creationId xmlns:p14="http://schemas.microsoft.com/office/powerpoint/2010/main" val="87456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Competent authorities</a:t>
            </a:r>
          </a:p>
        </p:txBody>
      </p:sp>
      <p:sp>
        <p:nvSpPr>
          <p:cNvPr id="3" name="内容占位符 2"/>
          <p:cNvSpPr>
            <a:spLocks noGrp="1"/>
          </p:cNvSpPr>
          <p:nvPr>
            <p:ph idx="1"/>
          </p:nvPr>
        </p:nvSpPr>
        <p:spPr>
          <a:xfrm>
            <a:off x="822960" y="3940935"/>
            <a:ext cx="7543801" cy="1339403"/>
          </a:xfrm>
        </p:spPr>
        <p:txBody>
          <a:bodyPr/>
          <a:lstStyle/>
          <a:p>
            <a:r>
              <a:rPr lang="en-US" sz="2800" dirty="0" smtClean="0"/>
              <a:t>have been transferred to discipline </a:t>
            </a:r>
            <a:r>
              <a:rPr lang="en-US" sz="2800" dirty="0"/>
              <a:t>inspection commissions / </a:t>
            </a:r>
            <a:r>
              <a:rPr lang="en-US" sz="2800" dirty="0" smtClean="0"/>
              <a:t>national </a:t>
            </a:r>
            <a:r>
              <a:rPr lang="en-US" sz="2800" dirty="0"/>
              <a:t>supervisory </a:t>
            </a:r>
            <a:r>
              <a:rPr lang="en-US" sz="2800" dirty="0" smtClean="0"/>
              <a:t>commissions</a:t>
            </a:r>
            <a:r>
              <a:rPr lang="en-US" sz="2800" dirty="0"/>
              <a:t> </a:t>
            </a:r>
            <a:r>
              <a:rPr lang="en-US" sz="2800" dirty="0" smtClean="0"/>
              <a:t>or judicial organs since 2013</a:t>
            </a:r>
            <a:endParaRPr lang="en-US" sz="2800" dirty="0"/>
          </a:p>
          <a:p>
            <a:pPr marL="0" indent="0">
              <a:buNone/>
            </a:pPr>
            <a:endParaRPr lang="en-US" dirty="0"/>
          </a:p>
        </p:txBody>
      </p:sp>
      <p:sp>
        <p:nvSpPr>
          <p:cNvPr id="4" name="矩形 3"/>
          <p:cNvSpPr/>
          <p:nvPr/>
        </p:nvSpPr>
        <p:spPr>
          <a:xfrm>
            <a:off x="822960" y="1943495"/>
            <a:ext cx="7296844" cy="1791305"/>
          </a:xfrm>
          <a:prstGeom prst="rect">
            <a:avLst/>
          </a:prstGeom>
          <a:blipFill dpi="0" rotWithShape="1">
            <a:blip r:embed="rId2"/>
            <a:srcRect/>
            <a:tile tx="0" ty="0" sx="100000" sy="100000" flip="none" algn="tl"/>
          </a:blipFill>
          <a:ln>
            <a:noFill/>
          </a:ln>
          <a:effectLst/>
        </p:spPr>
        <p:txBody>
          <a:bodyPr wrap="none" anchor="ctr" anchorCtr="1">
            <a:noAutofit/>
          </a:bodyPr>
          <a:lstStyle/>
          <a:p>
            <a:r>
              <a:rPr lang="en-US" sz="5400" dirty="0" smtClean="0">
                <a:solidFill>
                  <a:srgbClr val="FF0000"/>
                </a:solidFill>
                <a:latin typeface="Arial Black" panose="020B0A04020102020204" pitchFamily="34" charset="0"/>
              </a:rPr>
              <a:t>31,000</a:t>
            </a:r>
            <a:r>
              <a:rPr lang="en-US" sz="5400" dirty="0" smtClean="0">
                <a:latin typeface="Arial Black" panose="020B0A04020102020204" pitchFamily="34" charset="0"/>
              </a:rPr>
              <a:t> </a:t>
            </a:r>
            <a:r>
              <a:rPr lang="en-US" dirty="0" smtClean="0">
                <a:latin typeface="Arial Black" panose="020B0A04020102020204" pitchFamily="34" charset="0"/>
              </a:rPr>
              <a:t> </a:t>
            </a:r>
            <a:r>
              <a:rPr lang="en-US" sz="3200" dirty="0">
                <a:latin typeface="Arial Black" panose="020B0A04020102020204" pitchFamily="34" charset="0"/>
              </a:rPr>
              <a:t>cases </a:t>
            </a:r>
            <a:endParaRPr lang="en-US" dirty="0">
              <a:latin typeface="Arial Black" panose="020B0A04020102020204" pitchFamily="34" charset="0"/>
            </a:endParaRPr>
          </a:p>
        </p:txBody>
      </p:sp>
    </p:spTree>
    <p:extLst>
      <p:ext uri="{BB962C8B-B14F-4D97-AF65-F5344CB8AC3E}">
        <p14:creationId xmlns:p14="http://schemas.microsoft.com/office/powerpoint/2010/main" val="1634636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7200" dirty="0"/>
              <a:t>Organization</a:t>
            </a:r>
            <a:br>
              <a:rPr lang="en-US" sz="7200" dirty="0"/>
            </a:br>
            <a:r>
              <a:rPr lang="en-US" sz="7200" dirty="0"/>
              <a:t>departments</a:t>
            </a:r>
          </a:p>
        </p:txBody>
      </p:sp>
    </p:spTree>
    <p:extLst>
      <p:ext uri="{BB962C8B-B14F-4D97-AF65-F5344CB8AC3E}">
        <p14:creationId xmlns:p14="http://schemas.microsoft.com/office/powerpoint/2010/main" val="234293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702843627"/>
              </p:ext>
            </p:extLst>
          </p:nvPr>
        </p:nvGraphicFramePr>
        <p:xfrm>
          <a:off x="850006" y="1970468"/>
          <a:ext cx="7405353" cy="349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5"/>
          <p:cNvSpPr>
            <a:spLocks noGrp="1"/>
          </p:cNvSpPr>
          <p:nvPr>
            <p:ph type="title"/>
          </p:nvPr>
        </p:nvSpPr>
        <p:spPr/>
        <p:txBody>
          <a:bodyPr/>
          <a:lstStyle/>
          <a:p>
            <a:r>
              <a:rPr lang="en-US" dirty="0"/>
              <a:t>Organization departments</a:t>
            </a:r>
          </a:p>
        </p:txBody>
      </p:sp>
    </p:spTree>
    <p:extLst>
      <p:ext uri="{BB962C8B-B14F-4D97-AF65-F5344CB8AC3E}">
        <p14:creationId xmlns:p14="http://schemas.microsoft.com/office/powerpoint/2010/main" val="110908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Organization departments</a:t>
            </a:r>
            <a:endParaRPr lang="en-US" dirty="0"/>
          </a:p>
        </p:txBody>
      </p:sp>
      <p:sp>
        <p:nvSpPr>
          <p:cNvPr id="3" name="内容占位符 2"/>
          <p:cNvSpPr>
            <a:spLocks noGrp="1"/>
          </p:cNvSpPr>
          <p:nvPr>
            <p:ph idx="1"/>
          </p:nvPr>
        </p:nvSpPr>
        <p:spPr>
          <a:xfrm>
            <a:off x="822960" y="3940935"/>
            <a:ext cx="7543801" cy="1339403"/>
          </a:xfrm>
        </p:spPr>
        <p:txBody>
          <a:bodyPr/>
          <a:lstStyle/>
          <a:p>
            <a:r>
              <a:rPr lang="en-US" sz="2800" dirty="0" smtClean="0"/>
              <a:t>have been audited by audit institutions of China since 2013</a:t>
            </a:r>
            <a:endParaRPr lang="en-US" sz="2800" dirty="0"/>
          </a:p>
          <a:p>
            <a:pPr marL="0" indent="0">
              <a:buNone/>
            </a:pPr>
            <a:endParaRPr lang="en-US" dirty="0"/>
          </a:p>
        </p:txBody>
      </p:sp>
      <p:sp>
        <p:nvSpPr>
          <p:cNvPr id="21" name="矩形 20"/>
          <p:cNvSpPr/>
          <p:nvPr/>
        </p:nvSpPr>
        <p:spPr>
          <a:xfrm>
            <a:off x="910858" y="1891908"/>
            <a:ext cx="7368003" cy="1894480"/>
          </a:xfrm>
          <a:prstGeom prst="rect">
            <a:avLst/>
          </a:prstGeom>
          <a:blipFill dpi="0" rotWithShape="1">
            <a:blip r:embed="rId2"/>
            <a:srcRect/>
            <a:tile tx="0" ty="0" sx="100000" sy="100000" flip="none" algn="tl"/>
          </a:blipFill>
          <a:ln>
            <a:noFill/>
          </a:ln>
          <a:effectLst/>
        </p:spPr>
        <p:txBody>
          <a:bodyPr wrap="none" anchor="ctr" anchorCtr="1">
            <a:noAutofit/>
          </a:bodyPr>
          <a:lstStyle/>
          <a:p>
            <a:r>
              <a:rPr lang="en-US" sz="5400" dirty="0" smtClean="0">
                <a:solidFill>
                  <a:srgbClr val="FF0000"/>
                </a:solidFill>
                <a:latin typeface="Arial Black" panose="020B0A04020102020204" pitchFamily="34" charset="0"/>
              </a:rPr>
              <a:t>193,600</a:t>
            </a:r>
            <a:r>
              <a:rPr lang="en-US" sz="5400" dirty="0" smtClean="0">
                <a:latin typeface="Arial Black" panose="020B0A04020102020204" pitchFamily="34" charset="0"/>
              </a:rPr>
              <a:t> </a:t>
            </a:r>
            <a:r>
              <a:rPr lang="en-US" sz="3200" dirty="0" smtClean="0">
                <a:latin typeface="Arial Black" panose="020B0A04020102020204" pitchFamily="34" charset="0"/>
              </a:rPr>
              <a:t>officials</a:t>
            </a:r>
            <a:endParaRPr lang="en-US" sz="5400" dirty="0">
              <a:latin typeface="Arial Black" panose="020B0A04020102020204" pitchFamily="34" charset="0"/>
            </a:endParaRPr>
          </a:p>
        </p:txBody>
      </p:sp>
    </p:spTree>
    <p:extLst>
      <p:ext uri="{BB962C8B-B14F-4D97-AF65-F5344CB8AC3E}">
        <p14:creationId xmlns:p14="http://schemas.microsoft.com/office/powerpoint/2010/main" val="366104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Organization departments</a:t>
            </a:r>
          </a:p>
        </p:txBody>
      </p:sp>
      <p:graphicFrame>
        <p:nvGraphicFramePr>
          <p:cNvPr id="4" name="图示 3"/>
          <p:cNvGraphicFramePr/>
          <p:nvPr>
            <p:extLst>
              <p:ext uri="{D42A27DB-BD31-4B8C-83A1-F6EECF244321}">
                <p14:modId xmlns:p14="http://schemas.microsoft.com/office/powerpoint/2010/main" val="156183871"/>
              </p:ext>
            </p:extLst>
          </p:nvPr>
        </p:nvGraphicFramePr>
        <p:xfrm>
          <a:off x="2643711" y="2563327"/>
          <a:ext cx="4185633" cy="212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p:cNvSpPr/>
          <p:nvPr/>
        </p:nvSpPr>
        <p:spPr>
          <a:xfrm>
            <a:off x="517587" y="2976628"/>
            <a:ext cx="1345764" cy="1300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CNAO</a:t>
            </a:r>
            <a:endParaRPr lang="en-US" sz="1600" b="1" dirty="0"/>
          </a:p>
        </p:txBody>
      </p:sp>
      <p:sp>
        <p:nvSpPr>
          <p:cNvPr id="6" name="右箭头 5"/>
          <p:cNvSpPr/>
          <p:nvPr/>
        </p:nvSpPr>
        <p:spPr>
          <a:xfrm>
            <a:off x="2025526" y="3336592"/>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 name="图片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144086" y="2434106"/>
            <a:ext cx="2622139" cy="2622139"/>
          </a:xfrm>
          <a:prstGeom prst="rect">
            <a:avLst/>
          </a:prstGeom>
        </p:spPr>
      </p:pic>
    </p:spTree>
    <p:extLst>
      <p:ext uri="{BB962C8B-B14F-4D97-AF65-F5344CB8AC3E}">
        <p14:creationId xmlns:p14="http://schemas.microsoft.com/office/powerpoint/2010/main" val="347815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7200" dirty="0" smtClean="0"/>
              <a:t>Government agencies</a:t>
            </a:r>
            <a:endParaRPr lang="en-US" sz="7200" dirty="0"/>
          </a:p>
        </p:txBody>
      </p:sp>
    </p:spTree>
    <p:extLst>
      <p:ext uri="{BB962C8B-B14F-4D97-AF65-F5344CB8AC3E}">
        <p14:creationId xmlns:p14="http://schemas.microsoft.com/office/powerpoint/2010/main" val="4278633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00450" y="1867436"/>
            <a:ext cx="4869180" cy="4121883"/>
          </a:xfrm>
        </p:spPr>
        <p:txBody>
          <a:bodyPr>
            <a:normAutofit/>
          </a:bodyPr>
          <a:lstStyle/>
          <a:p>
            <a:r>
              <a:rPr lang="en-US" sz="3200" dirty="0"/>
              <a:t>In its audit investigation and utilization of results, CNAO attaches great importance to the cooperation with its external partners to promote the </a:t>
            </a:r>
            <a:r>
              <a:rPr lang="en-US" sz="3200" dirty="0" smtClean="0"/>
              <a:t>value </a:t>
            </a:r>
            <a:r>
              <a:rPr lang="en-US" sz="3200" dirty="0"/>
              <a:t>and benefits of the SAI.</a:t>
            </a:r>
          </a:p>
        </p:txBody>
      </p:sp>
    </p:spTree>
    <p:extLst>
      <p:ext uri="{BB962C8B-B14F-4D97-AF65-F5344CB8AC3E}">
        <p14:creationId xmlns:p14="http://schemas.microsoft.com/office/powerpoint/2010/main" val="129169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a:t>Government agencies</a:t>
            </a:r>
          </a:p>
        </p:txBody>
      </p:sp>
      <p:graphicFrame>
        <p:nvGraphicFramePr>
          <p:cNvPr id="8" name="图示 7"/>
          <p:cNvGraphicFramePr/>
          <p:nvPr>
            <p:extLst>
              <p:ext uri="{D42A27DB-BD31-4B8C-83A1-F6EECF244321}">
                <p14:modId xmlns:p14="http://schemas.microsoft.com/office/powerpoint/2010/main" val="2334880094"/>
              </p:ext>
            </p:extLst>
          </p:nvPr>
        </p:nvGraphicFramePr>
        <p:xfrm>
          <a:off x="822960" y="1970467"/>
          <a:ext cx="3942223" cy="410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6275876" y="3013013"/>
            <a:ext cx="2090884" cy="1403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CNAO’s investigations</a:t>
            </a:r>
            <a:endParaRPr lang="en-US" sz="2000" b="1" dirty="0"/>
          </a:p>
        </p:txBody>
      </p:sp>
      <p:sp>
        <p:nvSpPr>
          <p:cNvPr id="10" name="右箭头 9"/>
          <p:cNvSpPr/>
          <p:nvPr/>
        </p:nvSpPr>
        <p:spPr>
          <a:xfrm>
            <a:off x="4636394" y="3424494"/>
            <a:ext cx="1506829"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矩形 10"/>
          <p:cNvSpPr/>
          <p:nvPr/>
        </p:nvSpPr>
        <p:spPr>
          <a:xfrm>
            <a:off x="4636394" y="2911910"/>
            <a:ext cx="1321324" cy="646331"/>
          </a:xfrm>
          <a:prstGeom prst="rect">
            <a:avLst/>
          </a:prstGeom>
        </p:spPr>
        <p:txBody>
          <a:bodyPr wrap="none">
            <a:spAutoFit/>
          </a:bodyPr>
          <a:lstStyle/>
          <a:p>
            <a:r>
              <a:rPr lang="en-US" dirty="0" smtClean="0"/>
              <a:t>Professional</a:t>
            </a:r>
          </a:p>
          <a:p>
            <a:r>
              <a:rPr lang="en-US" dirty="0" smtClean="0"/>
              <a:t>support</a:t>
            </a:r>
            <a:endParaRPr lang="en-US" dirty="0"/>
          </a:p>
        </p:txBody>
      </p:sp>
    </p:spTree>
    <p:extLst>
      <p:ext uri="{BB962C8B-B14F-4D97-AF65-F5344CB8AC3E}">
        <p14:creationId xmlns:p14="http://schemas.microsoft.com/office/powerpoint/2010/main" val="165372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Government agencies</a:t>
            </a:r>
          </a:p>
        </p:txBody>
      </p:sp>
      <p:sp>
        <p:nvSpPr>
          <p:cNvPr id="3" name="内容占位符 2"/>
          <p:cNvSpPr>
            <a:spLocks noGrp="1"/>
          </p:cNvSpPr>
          <p:nvPr>
            <p:ph idx="1"/>
          </p:nvPr>
        </p:nvSpPr>
        <p:spPr>
          <a:xfrm>
            <a:off x="822959" y="1845734"/>
            <a:ext cx="3684647" cy="4023360"/>
          </a:xfrm>
        </p:spPr>
        <p:txBody>
          <a:bodyPr/>
          <a:lstStyle/>
          <a:p>
            <a:r>
              <a:rPr lang="en-US" b="1" dirty="0" smtClean="0"/>
              <a:t>Example</a:t>
            </a:r>
            <a:r>
              <a:rPr lang="en-US" dirty="0" smtClean="0"/>
              <a:t>:</a:t>
            </a:r>
          </a:p>
          <a:p>
            <a:r>
              <a:rPr lang="en-US" dirty="0" smtClean="0"/>
              <a:t>When carrying out environmental audits, CNAO asks environmental protection departments and professional organizations for assistance in making judgements on professional issues and specific data.</a:t>
            </a:r>
            <a:endParaRPr lang="en-US" dirty="0"/>
          </a:p>
        </p:txBody>
      </p:sp>
      <p:pic>
        <p:nvPicPr>
          <p:cNvPr id="5122" name="Picture 2" descr="http://www.azmarineberg.com/wp-content/uploads/2016/06/lab-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97004" y="2000280"/>
            <a:ext cx="3369756" cy="343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8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9311"/>
            <a:ext cx="9144000" cy="5844525"/>
          </a:xfrm>
          <a:prstGeom prst="rect">
            <a:avLst/>
          </a:prstGeom>
        </p:spPr>
      </p:pic>
      <p:sp>
        <p:nvSpPr>
          <p:cNvPr id="2" name="矩形 1"/>
          <p:cNvSpPr/>
          <p:nvPr/>
        </p:nvSpPr>
        <p:spPr>
          <a:xfrm>
            <a:off x="3013656" y="1238191"/>
            <a:ext cx="5756857" cy="4151833"/>
          </a:xfrm>
          <a:prstGeom prst="rect">
            <a:avLst/>
          </a:prstGeom>
          <a:solidFill>
            <a:schemeClr val="bg1">
              <a:alpha val="97000"/>
            </a:schemeClr>
          </a:solidFill>
          <a:ln w="38100">
            <a:solidFill>
              <a:schemeClr val="bg1">
                <a:lumMod val="50000"/>
              </a:schemeClr>
            </a:solidFill>
          </a:ln>
          <a:effectLst>
            <a:outerShdw blurRad="330200" dist="38100" dir="8100000" sx="102000" sy="102000" algn="tr" rotWithShape="0">
              <a:prstClr val="black">
                <a:alpha val="40000"/>
              </a:prstClr>
            </a:outerShdw>
          </a:effectLst>
        </p:spPr>
        <p:txBody>
          <a:bodyPr wrap="square" lIns="288000" tIns="288000" rIns="288000" bIns="288000">
            <a:spAutoFit/>
          </a:bodyPr>
          <a:lstStyle/>
          <a:p>
            <a:r>
              <a:rPr lang="en-US" sz="2400" dirty="0" smtClean="0"/>
              <a:t>“To </a:t>
            </a:r>
            <a:r>
              <a:rPr lang="en-US" sz="2400" dirty="0"/>
              <a:t>help promote national governance, SAIs cannot solely rely on internal efforts. Stakeholders, particularly legislature, media and the public, play an important role and should be well-informed to better support, understand and cooperate with SAIs</a:t>
            </a:r>
            <a:r>
              <a:rPr lang="en-US" sz="2400" dirty="0" smtClean="0"/>
              <a:t>.”</a:t>
            </a:r>
          </a:p>
          <a:p>
            <a:endParaRPr lang="en-US" sz="2400" dirty="0"/>
          </a:p>
          <a:p>
            <a:r>
              <a:rPr lang="en-US" sz="2000" dirty="0" smtClean="0">
                <a:solidFill>
                  <a:schemeClr val="bg1">
                    <a:lumMod val="50000"/>
                  </a:schemeClr>
                </a:solidFill>
              </a:rPr>
              <a:t>-- Says Ms. Hu </a:t>
            </a:r>
            <a:r>
              <a:rPr lang="en-US" sz="2000" dirty="0" err="1" smtClean="0">
                <a:solidFill>
                  <a:schemeClr val="bg1">
                    <a:lumMod val="50000"/>
                  </a:schemeClr>
                </a:solidFill>
              </a:rPr>
              <a:t>Zejun</a:t>
            </a:r>
            <a:r>
              <a:rPr lang="en-US" sz="2000" dirty="0" smtClean="0">
                <a:solidFill>
                  <a:schemeClr val="bg1">
                    <a:lumMod val="50000"/>
                  </a:schemeClr>
                </a:solidFill>
              </a:rPr>
              <a:t>, </a:t>
            </a:r>
            <a:r>
              <a:rPr lang="en-US" sz="2000" dirty="0">
                <a:solidFill>
                  <a:schemeClr val="bg1">
                    <a:lumMod val="50000"/>
                  </a:schemeClr>
                </a:solidFill>
              </a:rPr>
              <a:t>CNAO Auditor </a:t>
            </a:r>
            <a:r>
              <a:rPr lang="en-US" sz="2000" dirty="0" smtClean="0">
                <a:solidFill>
                  <a:schemeClr val="bg1">
                    <a:lumMod val="50000"/>
                  </a:schemeClr>
                </a:solidFill>
              </a:rPr>
              <a:t>General, during an interview with INTOSAI Journal</a:t>
            </a:r>
            <a:endParaRPr lang="en-US" sz="2000" dirty="0">
              <a:solidFill>
                <a:schemeClr val="bg1">
                  <a:lumMod val="50000"/>
                </a:schemeClr>
              </a:solidFill>
            </a:endParaRPr>
          </a:p>
        </p:txBody>
      </p:sp>
    </p:spTree>
    <p:extLst>
      <p:ext uri="{BB962C8B-B14F-4D97-AF65-F5344CB8AC3E}">
        <p14:creationId xmlns:p14="http://schemas.microsoft.com/office/powerpoint/2010/main" val="100624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sz="5400" b="1" dirty="0" smtClean="0"/>
              <a:t>Thank you</a:t>
            </a:r>
            <a:endParaRPr lang="en-US" sz="5400" b="1" dirty="0"/>
          </a:p>
        </p:txBody>
      </p:sp>
      <p:sp>
        <p:nvSpPr>
          <p:cNvPr id="5" name="文本占位符 4"/>
          <p:cNvSpPr>
            <a:spLocks noGrp="1"/>
          </p:cNvSpPr>
          <p:nvPr>
            <p:ph type="body" idx="1"/>
          </p:nvPr>
        </p:nvSpPr>
        <p:spPr>
          <a:xfrm>
            <a:off x="1429555" y="4425504"/>
            <a:ext cx="6834174" cy="1143000"/>
          </a:xfrm>
        </p:spPr>
        <p:txBody>
          <a:bodyPr/>
          <a:lstStyle/>
          <a:p>
            <a:r>
              <a:rPr lang="en-US" cap="none" dirty="0" smtClean="0"/>
              <a:t>wangguanqun@audit.gov.cn</a:t>
            </a:r>
            <a:endParaRPr lang="en-US" cap="none" dirty="0"/>
          </a:p>
        </p:txBody>
      </p:sp>
      <p:pic>
        <p:nvPicPr>
          <p:cNvPr id="7170" name="Picture 2" descr="See the source image"/>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2057" y="4299354"/>
            <a:ext cx="684771" cy="6847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6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 5"/>
          <p:cNvGrpSpPr/>
          <p:nvPr/>
        </p:nvGrpSpPr>
        <p:grpSpPr>
          <a:xfrm>
            <a:off x="836405" y="1804342"/>
            <a:ext cx="1572796" cy="1572796"/>
            <a:chOff x="886691" y="2401677"/>
            <a:chExt cx="1817784" cy="1817784"/>
          </a:xfrm>
        </p:grpSpPr>
        <p:sp>
          <p:nvSpPr>
            <p:cNvPr id="13" name="椭圆 12"/>
            <p:cNvSpPr/>
            <p:nvPr/>
          </p:nvSpPr>
          <p:spPr>
            <a:xfrm>
              <a:off x="886691" y="2401677"/>
              <a:ext cx="1817784" cy="18177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sp>
          <p:nvSpPr>
            <p:cNvPr id="14" name="椭圆 13"/>
            <p:cNvSpPr/>
            <p:nvPr/>
          </p:nvSpPr>
          <p:spPr>
            <a:xfrm>
              <a:off x="1211523" y="2726509"/>
              <a:ext cx="1168120" cy="1168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zh-CN" sz="4000" b="1" dirty="0">
                  <a:solidFill>
                    <a:schemeClr val="accent2"/>
                  </a:solidFill>
                  <a:latin typeface="Century Gothic" panose="020B0502020202020204" pitchFamily="34" charset="0"/>
                </a:rPr>
                <a:t>1</a:t>
              </a:r>
              <a:endParaRPr kumimoji="1" lang="zh-CN" altLang="en-US" sz="4000" b="1" dirty="0">
                <a:solidFill>
                  <a:schemeClr val="accent2"/>
                </a:solidFill>
                <a:latin typeface="Century Gothic" panose="020B0502020202020204" pitchFamily="34" charset="0"/>
              </a:endParaRPr>
            </a:p>
          </p:txBody>
        </p:sp>
      </p:grpSp>
      <p:sp>
        <p:nvSpPr>
          <p:cNvPr id="19" name="矩形 18"/>
          <p:cNvSpPr/>
          <p:nvPr/>
        </p:nvSpPr>
        <p:spPr>
          <a:xfrm rot="1800000">
            <a:off x="2114591" y="3079079"/>
            <a:ext cx="938136" cy="1804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grpSp>
        <p:nvGrpSpPr>
          <p:cNvPr id="20" name="组 15"/>
          <p:cNvGrpSpPr/>
          <p:nvPr/>
        </p:nvGrpSpPr>
        <p:grpSpPr>
          <a:xfrm>
            <a:off x="2758117" y="2961487"/>
            <a:ext cx="1572796" cy="1572796"/>
            <a:chOff x="886691" y="2401677"/>
            <a:chExt cx="1817784" cy="1817784"/>
          </a:xfrm>
        </p:grpSpPr>
        <p:sp>
          <p:nvSpPr>
            <p:cNvPr id="21" name="椭圆 20"/>
            <p:cNvSpPr/>
            <p:nvPr/>
          </p:nvSpPr>
          <p:spPr>
            <a:xfrm>
              <a:off x="886691" y="2401677"/>
              <a:ext cx="1817784" cy="18177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sp>
          <p:nvSpPr>
            <p:cNvPr id="22" name="椭圆 21"/>
            <p:cNvSpPr/>
            <p:nvPr/>
          </p:nvSpPr>
          <p:spPr>
            <a:xfrm>
              <a:off x="1211523" y="2726509"/>
              <a:ext cx="1168120" cy="1168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zh-CN" sz="4000" b="1" dirty="0">
                  <a:solidFill>
                    <a:schemeClr val="accent2"/>
                  </a:solidFill>
                  <a:latin typeface="Century Gothic" panose="020B0502020202020204" pitchFamily="34" charset="0"/>
                </a:rPr>
                <a:t>2</a:t>
              </a:r>
              <a:endParaRPr kumimoji="1" lang="zh-CN" altLang="en-US" sz="4000" b="1" dirty="0">
                <a:solidFill>
                  <a:schemeClr val="accent2"/>
                </a:solidFill>
                <a:latin typeface="Century Gothic" panose="020B0502020202020204" pitchFamily="34" charset="0"/>
              </a:endParaRPr>
            </a:p>
          </p:txBody>
        </p:sp>
      </p:grpSp>
      <p:sp>
        <p:nvSpPr>
          <p:cNvPr id="27" name="矩形 26"/>
          <p:cNvSpPr/>
          <p:nvPr/>
        </p:nvSpPr>
        <p:spPr>
          <a:xfrm rot="19800000" flipH="1">
            <a:off x="4130966" y="3079079"/>
            <a:ext cx="938136" cy="1804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grpSp>
        <p:nvGrpSpPr>
          <p:cNvPr id="28" name="组 27"/>
          <p:cNvGrpSpPr/>
          <p:nvPr/>
        </p:nvGrpSpPr>
        <p:grpSpPr>
          <a:xfrm>
            <a:off x="4734550" y="1804342"/>
            <a:ext cx="1572796" cy="1572796"/>
            <a:chOff x="886691" y="2401677"/>
            <a:chExt cx="1817784" cy="1817784"/>
          </a:xfrm>
        </p:grpSpPr>
        <p:sp>
          <p:nvSpPr>
            <p:cNvPr id="29" name="椭圆 28"/>
            <p:cNvSpPr/>
            <p:nvPr/>
          </p:nvSpPr>
          <p:spPr>
            <a:xfrm>
              <a:off x="886691" y="2401677"/>
              <a:ext cx="1817784" cy="18177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sp>
          <p:nvSpPr>
            <p:cNvPr id="30" name="椭圆 29"/>
            <p:cNvSpPr/>
            <p:nvPr/>
          </p:nvSpPr>
          <p:spPr>
            <a:xfrm>
              <a:off x="1211523" y="2726509"/>
              <a:ext cx="1168120" cy="1168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zh-CN" sz="4000" b="1" dirty="0">
                  <a:solidFill>
                    <a:schemeClr val="accent2"/>
                  </a:solidFill>
                  <a:latin typeface="Century Gothic" panose="020B0502020202020204" pitchFamily="34" charset="0"/>
                </a:rPr>
                <a:t>3</a:t>
              </a:r>
              <a:endParaRPr kumimoji="1" lang="zh-CN" altLang="en-US" sz="4000" b="1" dirty="0">
                <a:solidFill>
                  <a:schemeClr val="accent2"/>
                </a:solidFill>
                <a:latin typeface="Century Gothic" panose="020B0502020202020204" pitchFamily="34" charset="0"/>
              </a:endParaRPr>
            </a:p>
          </p:txBody>
        </p:sp>
      </p:grpSp>
      <p:sp>
        <p:nvSpPr>
          <p:cNvPr id="35" name="矩形 34"/>
          <p:cNvSpPr/>
          <p:nvPr/>
        </p:nvSpPr>
        <p:spPr>
          <a:xfrm rot="1800000">
            <a:off x="6012736" y="3079079"/>
            <a:ext cx="938136" cy="1804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grpSp>
        <p:nvGrpSpPr>
          <p:cNvPr id="36" name="组 29"/>
          <p:cNvGrpSpPr/>
          <p:nvPr/>
        </p:nvGrpSpPr>
        <p:grpSpPr>
          <a:xfrm>
            <a:off x="6656263" y="2961487"/>
            <a:ext cx="1572796" cy="1572796"/>
            <a:chOff x="886691" y="2401677"/>
            <a:chExt cx="1817784" cy="1817784"/>
          </a:xfrm>
        </p:grpSpPr>
        <p:sp>
          <p:nvSpPr>
            <p:cNvPr id="37" name="椭圆 36"/>
            <p:cNvSpPr/>
            <p:nvPr/>
          </p:nvSpPr>
          <p:spPr>
            <a:xfrm>
              <a:off x="886691" y="2401677"/>
              <a:ext cx="1817784" cy="18177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solidFill>
                  <a:schemeClr val="tx1"/>
                </a:solidFill>
              </a:endParaRPr>
            </a:p>
          </p:txBody>
        </p:sp>
        <p:sp>
          <p:nvSpPr>
            <p:cNvPr id="38" name="椭圆 37"/>
            <p:cNvSpPr/>
            <p:nvPr/>
          </p:nvSpPr>
          <p:spPr>
            <a:xfrm>
              <a:off x="1211523" y="2726509"/>
              <a:ext cx="1168120" cy="1168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zh-CN" sz="4000" b="1" dirty="0">
                  <a:solidFill>
                    <a:schemeClr val="accent2"/>
                  </a:solidFill>
                  <a:latin typeface="Century Gothic" panose="020B0502020202020204" pitchFamily="34" charset="0"/>
                </a:rPr>
                <a:t>4</a:t>
              </a:r>
              <a:endParaRPr kumimoji="1" lang="zh-CN" altLang="en-US" sz="4000" b="1" dirty="0">
                <a:solidFill>
                  <a:schemeClr val="accent2"/>
                </a:solidFill>
                <a:latin typeface="Century Gothic" panose="020B0502020202020204" pitchFamily="34" charset="0"/>
              </a:endParaRPr>
            </a:p>
          </p:txBody>
        </p:sp>
      </p:grpSp>
      <p:grpSp>
        <p:nvGrpSpPr>
          <p:cNvPr id="43" name="组 52"/>
          <p:cNvGrpSpPr/>
          <p:nvPr/>
        </p:nvGrpSpPr>
        <p:grpSpPr>
          <a:xfrm>
            <a:off x="484570" y="1125316"/>
            <a:ext cx="2535087" cy="717157"/>
            <a:chOff x="1089462" y="1294982"/>
            <a:chExt cx="2535087" cy="717157"/>
          </a:xfrm>
        </p:grpSpPr>
        <p:sp>
          <p:nvSpPr>
            <p:cNvPr id="44" name="文本框 8"/>
            <p:cNvSpPr txBox="1"/>
            <p:nvPr/>
          </p:nvSpPr>
          <p:spPr>
            <a:xfrm>
              <a:off x="1089462" y="1679740"/>
              <a:ext cx="2535087" cy="3323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en-US" altLang="zh-CN" sz="1200" dirty="0">
                <a:solidFill>
                  <a:srgbClr val="404040"/>
                </a:solidFill>
              </a:endParaRPr>
            </a:p>
          </p:txBody>
        </p:sp>
        <p:sp>
          <p:nvSpPr>
            <p:cNvPr id="45" name="矩形 44"/>
            <p:cNvSpPr/>
            <p:nvPr/>
          </p:nvSpPr>
          <p:spPr>
            <a:xfrm>
              <a:off x="1089462" y="1294982"/>
              <a:ext cx="2384564" cy="584775"/>
            </a:xfrm>
            <a:prstGeom prst="rect">
              <a:avLst/>
            </a:prstGeom>
          </p:spPr>
          <p:txBody>
            <a:bodyPr wrap="none">
              <a:spAutoFit/>
            </a:bodyPr>
            <a:lstStyle/>
            <a:p>
              <a:r>
                <a:rPr lang="en-US" altLang="zh-CN" sz="3200" b="1" dirty="0">
                  <a:solidFill>
                    <a:schemeClr val="accent1">
                      <a:lumMod val="75000"/>
                    </a:schemeClr>
                  </a:solidFill>
                </a:rPr>
                <a:t>Stakeholders</a:t>
              </a:r>
              <a:endParaRPr lang="zh-CN" altLang="en-US" b="1" dirty="0">
                <a:solidFill>
                  <a:schemeClr val="accent1">
                    <a:lumMod val="75000"/>
                  </a:schemeClr>
                </a:solidFill>
              </a:endParaRPr>
            </a:p>
          </p:txBody>
        </p:sp>
      </p:grpSp>
      <p:grpSp>
        <p:nvGrpSpPr>
          <p:cNvPr id="46" name="组 53"/>
          <p:cNvGrpSpPr/>
          <p:nvPr/>
        </p:nvGrpSpPr>
        <p:grpSpPr>
          <a:xfrm>
            <a:off x="2212547" y="4684995"/>
            <a:ext cx="2535087" cy="1077218"/>
            <a:chOff x="1089462" y="1294982"/>
            <a:chExt cx="2535087" cy="1077218"/>
          </a:xfrm>
        </p:grpSpPr>
        <p:sp>
          <p:nvSpPr>
            <p:cNvPr id="47" name="文本框 8"/>
            <p:cNvSpPr txBox="1"/>
            <p:nvPr/>
          </p:nvSpPr>
          <p:spPr>
            <a:xfrm>
              <a:off x="1089462" y="1679740"/>
              <a:ext cx="2535087" cy="3323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en-US" altLang="zh-CN" sz="1200" dirty="0">
                <a:solidFill>
                  <a:srgbClr val="404040"/>
                </a:solidFill>
              </a:endParaRPr>
            </a:p>
          </p:txBody>
        </p:sp>
        <p:sp>
          <p:nvSpPr>
            <p:cNvPr id="48" name="矩形 47"/>
            <p:cNvSpPr/>
            <p:nvPr/>
          </p:nvSpPr>
          <p:spPr>
            <a:xfrm>
              <a:off x="1089462" y="1294982"/>
              <a:ext cx="2083840" cy="1077218"/>
            </a:xfrm>
            <a:prstGeom prst="rect">
              <a:avLst/>
            </a:prstGeom>
          </p:spPr>
          <p:txBody>
            <a:bodyPr wrap="none">
              <a:spAutoFit/>
            </a:bodyPr>
            <a:lstStyle/>
            <a:p>
              <a:r>
                <a:rPr lang="en-US" altLang="zh-CN" sz="3200" b="1" dirty="0" smtClean="0">
                  <a:solidFill>
                    <a:schemeClr val="accent1">
                      <a:lumMod val="75000"/>
                    </a:schemeClr>
                  </a:solidFill>
                </a:rPr>
                <a:t>Competent</a:t>
              </a:r>
            </a:p>
            <a:p>
              <a:r>
                <a:rPr lang="en-US" altLang="zh-CN" sz="3200" b="1" dirty="0" smtClean="0">
                  <a:solidFill>
                    <a:schemeClr val="accent1">
                      <a:lumMod val="75000"/>
                    </a:schemeClr>
                  </a:solidFill>
                </a:rPr>
                <a:t>authorities</a:t>
              </a:r>
              <a:endParaRPr lang="zh-CN" altLang="en-US" sz="3200" b="1" dirty="0">
                <a:solidFill>
                  <a:schemeClr val="accent1">
                    <a:lumMod val="75000"/>
                  </a:schemeClr>
                </a:solidFill>
              </a:endParaRPr>
            </a:p>
          </p:txBody>
        </p:sp>
      </p:grpSp>
      <p:grpSp>
        <p:nvGrpSpPr>
          <p:cNvPr id="49" name="组 56"/>
          <p:cNvGrpSpPr/>
          <p:nvPr/>
        </p:nvGrpSpPr>
        <p:grpSpPr>
          <a:xfrm>
            <a:off x="4546040" y="653088"/>
            <a:ext cx="2535087" cy="1077218"/>
            <a:chOff x="1089462" y="1294982"/>
            <a:chExt cx="2535087" cy="1077218"/>
          </a:xfrm>
        </p:grpSpPr>
        <p:sp>
          <p:nvSpPr>
            <p:cNvPr id="50" name="文本框 8"/>
            <p:cNvSpPr txBox="1"/>
            <p:nvPr/>
          </p:nvSpPr>
          <p:spPr>
            <a:xfrm>
              <a:off x="1089462" y="1679740"/>
              <a:ext cx="2535087" cy="3323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en-US" altLang="zh-CN" sz="1200" dirty="0">
                <a:solidFill>
                  <a:srgbClr val="404040"/>
                </a:solidFill>
              </a:endParaRPr>
            </a:p>
          </p:txBody>
        </p:sp>
        <p:sp>
          <p:nvSpPr>
            <p:cNvPr id="51" name="矩形 50"/>
            <p:cNvSpPr/>
            <p:nvPr/>
          </p:nvSpPr>
          <p:spPr>
            <a:xfrm>
              <a:off x="1089462" y="1294982"/>
              <a:ext cx="2383409" cy="1077218"/>
            </a:xfrm>
            <a:prstGeom prst="rect">
              <a:avLst/>
            </a:prstGeom>
          </p:spPr>
          <p:txBody>
            <a:bodyPr wrap="none">
              <a:spAutoFit/>
            </a:bodyPr>
            <a:lstStyle/>
            <a:p>
              <a:r>
                <a:rPr lang="en-US" altLang="zh-CN" sz="3200" b="1" dirty="0">
                  <a:solidFill>
                    <a:schemeClr val="accent1">
                      <a:lumMod val="75000"/>
                    </a:schemeClr>
                  </a:solidFill>
                </a:rPr>
                <a:t>Organization</a:t>
              </a:r>
            </a:p>
            <a:p>
              <a:r>
                <a:rPr lang="en-US" altLang="zh-CN" sz="3200" b="1" dirty="0">
                  <a:solidFill>
                    <a:schemeClr val="accent1">
                      <a:lumMod val="75000"/>
                    </a:schemeClr>
                  </a:solidFill>
                </a:rPr>
                <a:t>departments</a:t>
              </a:r>
              <a:endParaRPr lang="zh-CN" altLang="en-US" sz="3200" b="1" dirty="0">
                <a:solidFill>
                  <a:schemeClr val="accent1">
                    <a:lumMod val="75000"/>
                  </a:schemeClr>
                </a:solidFill>
              </a:endParaRPr>
            </a:p>
          </p:txBody>
        </p:sp>
      </p:grpSp>
      <p:grpSp>
        <p:nvGrpSpPr>
          <p:cNvPr id="52" name="组 62"/>
          <p:cNvGrpSpPr/>
          <p:nvPr/>
        </p:nvGrpSpPr>
        <p:grpSpPr>
          <a:xfrm>
            <a:off x="6481805" y="4713172"/>
            <a:ext cx="2535087" cy="1077218"/>
            <a:chOff x="1089462" y="1294982"/>
            <a:chExt cx="2535087" cy="1077218"/>
          </a:xfrm>
        </p:grpSpPr>
        <p:sp>
          <p:nvSpPr>
            <p:cNvPr id="53" name="文本框 8"/>
            <p:cNvSpPr txBox="1"/>
            <p:nvPr/>
          </p:nvSpPr>
          <p:spPr>
            <a:xfrm>
              <a:off x="1089462" y="1679740"/>
              <a:ext cx="2535087" cy="3323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en-US" altLang="zh-CN" sz="1200" dirty="0">
                <a:solidFill>
                  <a:srgbClr val="404040"/>
                </a:solidFill>
              </a:endParaRPr>
            </a:p>
          </p:txBody>
        </p:sp>
        <p:sp>
          <p:nvSpPr>
            <p:cNvPr id="54" name="矩形 53"/>
            <p:cNvSpPr/>
            <p:nvPr/>
          </p:nvSpPr>
          <p:spPr>
            <a:xfrm>
              <a:off x="1089462" y="1294982"/>
              <a:ext cx="2327112" cy="1077218"/>
            </a:xfrm>
            <a:prstGeom prst="rect">
              <a:avLst/>
            </a:prstGeom>
          </p:spPr>
          <p:txBody>
            <a:bodyPr wrap="none">
              <a:spAutoFit/>
            </a:bodyPr>
            <a:lstStyle/>
            <a:p>
              <a:r>
                <a:rPr lang="en-US" altLang="zh-CN" sz="3200" b="1" dirty="0">
                  <a:solidFill>
                    <a:schemeClr val="accent1">
                      <a:lumMod val="75000"/>
                    </a:schemeClr>
                  </a:solidFill>
                </a:rPr>
                <a:t>Government</a:t>
              </a:r>
            </a:p>
            <a:p>
              <a:r>
                <a:rPr lang="en-US" altLang="zh-CN" sz="3200" b="1" dirty="0">
                  <a:solidFill>
                    <a:schemeClr val="accent1">
                      <a:lumMod val="75000"/>
                    </a:schemeClr>
                  </a:solidFill>
                </a:rPr>
                <a:t>agencies</a:t>
              </a:r>
              <a:endParaRPr lang="zh-CN" altLang="en-US" sz="3200" b="1" dirty="0">
                <a:solidFill>
                  <a:schemeClr val="accent1">
                    <a:lumMod val="75000"/>
                  </a:schemeClr>
                </a:solidFill>
              </a:endParaRPr>
            </a:p>
          </p:txBody>
        </p:sp>
      </p:grpSp>
    </p:spTree>
    <p:extLst>
      <p:ext uri="{BB962C8B-B14F-4D97-AF65-F5344CB8AC3E}">
        <p14:creationId xmlns:p14="http://schemas.microsoft.com/office/powerpoint/2010/main" val="211611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7200" dirty="0" smtClean="0"/>
              <a:t>Stakeholders</a:t>
            </a:r>
            <a:endParaRPr lang="en-US" dirty="0"/>
          </a:p>
        </p:txBody>
      </p:sp>
    </p:spTree>
    <p:extLst>
      <p:ext uri="{BB962C8B-B14F-4D97-AF65-F5344CB8AC3E}">
        <p14:creationId xmlns:p14="http://schemas.microsoft.com/office/powerpoint/2010/main" val="496035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dirty="0" smtClean="0"/>
              <a:t>Stakeholders</a:t>
            </a:r>
            <a:endParaRPr lang="en-US" dirty="0"/>
          </a:p>
        </p:txBody>
      </p:sp>
      <p:sp>
        <p:nvSpPr>
          <p:cNvPr id="8" name="矩形 7"/>
          <p:cNvSpPr/>
          <p:nvPr/>
        </p:nvSpPr>
        <p:spPr>
          <a:xfrm>
            <a:off x="3425780" y="2047741"/>
            <a:ext cx="4675031" cy="86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Central Audit Commission of the CPC</a:t>
            </a:r>
            <a:endParaRPr lang="en-US" sz="2000" b="1" dirty="0"/>
          </a:p>
        </p:txBody>
      </p:sp>
      <p:sp>
        <p:nvSpPr>
          <p:cNvPr id="9" name="矩形 8"/>
          <p:cNvSpPr/>
          <p:nvPr/>
        </p:nvSpPr>
        <p:spPr>
          <a:xfrm>
            <a:off x="3425780" y="3221005"/>
            <a:ext cx="4675031" cy="876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Premier</a:t>
            </a:r>
            <a:endParaRPr lang="en-US" sz="2000" b="1" dirty="0"/>
          </a:p>
        </p:txBody>
      </p:sp>
      <p:sp>
        <p:nvSpPr>
          <p:cNvPr id="10" name="矩形 9"/>
          <p:cNvSpPr/>
          <p:nvPr/>
        </p:nvSpPr>
        <p:spPr>
          <a:xfrm>
            <a:off x="3425780" y="4411113"/>
            <a:ext cx="4675031" cy="872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National People’s Congress</a:t>
            </a:r>
            <a:endParaRPr lang="en-US" sz="2000" b="1" dirty="0"/>
          </a:p>
        </p:txBody>
      </p:sp>
      <p:sp>
        <p:nvSpPr>
          <p:cNvPr id="11" name="椭圆 10"/>
          <p:cNvSpPr/>
          <p:nvPr/>
        </p:nvSpPr>
        <p:spPr>
          <a:xfrm>
            <a:off x="978013" y="2908990"/>
            <a:ext cx="1544167" cy="150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CNAO</a:t>
            </a:r>
            <a:endParaRPr lang="en-US" b="1" dirty="0"/>
          </a:p>
        </p:txBody>
      </p:sp>
      <p:sp>
        <p:nvSpPr>
          <p:cNvPr id="12" name="右箭头 11"/>
          <p:cNvSpPr/>
          <p:nvPr/>
        </p:nvSpPr>
        <p:spPr>
          <a:xfrm rot="19447787">
            <a:off x="2691685" y="2640169"/>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右箭头 12"/>
          <p:cNvSpPr/>
          <p:nvPr/>
        </p:nvSpPr>
        <p:spPr>
          <a:xfrm>
            <a:off x="2691687" y="3347040"/>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右箭头 13"/>
          <p:cNvSpPr/>
          <p:nvPr/>
        </p:nvSpPr>
        <p:spPr>
          <a:xfrm rot="2076385">
            <a:off x="2691686" y="4097464"/>
            <a:ext cx="618185" cy="5808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92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Stakeholder – Central Audit Commission</a:t>
            </a:r>
            <a:endParaRPr lang="en-US" dirty="0"/>
          </a:p>
        </p:txBody>
      </p:sp>
      <p:sp>
        <p:nvSpPr>
          <p:cNvPr id="3" name="内容占位符 2"/>
          <p:cNvSpPr>
            <a:spLocks noGrp="1"/>
          </p:cNvSpPr>
          <p:nvPr>
            <p:ph idx="1"/>
          </p:nvPr>
        </p:nvSpPr>
        <p:spPr>
          <a:xfrm>
            <a:off x="822960" y="2511382"/>
            <a:ext cx="5062685" cy="3357711"/>
          </a:xfrm>
        </p:spPr>
        <p:txBody>
          <a:bodyPr>
            <a:normAutofit/>
          </a:bodyPr>
          <a:lstStyle/>
          <a:p>
            <a:pPr>
              <a:buFont typeface="Wingdings" panose="05000000000000000000" pitchFamily="2" charset="2"/>
              <a:buChar char="§"/>
            </a:pPr>
            <a:r>
              <a:rPr lang="en-US" dirty="0" smtClean="0"/>
              <a:t> Central Audit Commission was established  by the Communist Party of China (CPC) with its general office set up at the National Audit Office in March 2018</a:t>
            </a:r>
          </a:p>
          <a:p>
            <a:pPr>
              <a:buFont typeface="Wingdings" panose="05000000000000000000" pitchFamily="2" charset="2"/>
              <a:buChar char="§"/>
            </a:pPr>
            <a:r>
              <a:rPr lang="en-US" dirty="0" smtClean="0"/>
              <a:t> Chair of the </a:t>
            </a:r>
            <a:r>
              <a:rPr lang="en-US" dirty="0"/>
              <a:t>Central Audit </a:t>
            </a:r>
            <a:r>
              <a:rPr lang="en-US" dirty="0" smtClean="0"/>
              <a:t>Commission - CPC </a:t>
            </a:r>
            <a:r>
              <a:rPr lang="en-US" dirty="0"/>
              <a:t>General Secretary Xi </a:t>
            </a:r>
            <a:r>
              <a:rPr lang="en-US" dirty="0" smtClean="0"/>
              <a:t>Jinping</a:t>
            </a:r>
          </a:p>
        </p:txBody>
      </p:sp>
      <p:sp>
        <p:nvSpPr>
          <p:cNvPr id="4" name="剪去单角的矩形 3"/>
          <p:cNvSpPr/>
          <p:nvPr/>
        </p:nvSpPr>
        <p:spPr>
          <a:xfrm>
            <a:off x="6272013" y="2073499"/>
            <a:ext cx="2408348" cy="3129566"/>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Audit Report on Central Budget Implementation and Other Government Revenues and </a:t>
            </a:r>
            <a:r>
              <a:rPr lang="en-US" sz="2000" dirty="0" smtClean="0"/>
              <a:t>Expenditures</a:t>
            </a:r>
            <a:endParaRPr lang="en-US" sz="2000" dirty="0"/>
          </a:p>
        </p:txBody>
      </p:sp>
      <p:sp>
        <p:nvSpPr>
          <p:cNvPr id="5" name="等腰三角形 4"/>
          <p:cNvSpPr/>
          <p:nvPr/>
        </p:nvSpPr>
        <p:spPr>
          <a:xfrm rot="5400000">
            <a:off x="8242478" y="2073499"/>
            <a:ext cx="437884" cy="437882"/>
          </a:xfrm>
          <a:prstGeom prst="triangle">
            <a:avLst>
              <a:gd name="adj" fmla="val 100000"/>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06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Stakeholder </a:t>
            </a:r>
            <a:r>
              <a:rPr lang="en-US" dirty="0" smtClean="0"/>
              <a:t>– Premier</a:t>
            </a:r>
            <a:endParaRPr lang="en-US" dirty="0"/>
          </a:p>
        </p:txBody>
      </p:sp>
      <p:sp>
        <p:nvSpPr>
          <p:cNvPr id="3" name="内容占位符 2"/>
          <p:cNvSpPr>
            <a:spLocks noGrp="1"/>
          </p:cNvSpPr>
          <p:nvPr>
            <p:ph idx="1"/>
          </p:nvPr>
        </p:nvSpPr>
        <p:spPr>
          <a:xfrm>
            <a:off x="822959" y="1845734"/>
            <a:ext cx="5021690" cy="4023360"/>
          </a:xfrm>
        </p:spPr>
        <p:txBody>
          <a:bodyPr>
            <a:normAutofit/>
          </a:bodyPr>
          <a:lstStyle/>
          <a:p>
            <a:r>
              <a:rPr lang="en-US" b="1" dirty="0"/>
              <a:t>Article 86. The State Council is composed of the following</a:t>
            </a:r>
            <a:r>
              <a:rPr lang="en-US" dirty="0"/>
              <a:t>: The Premier; The Vice-Premiers; The State </a:t>
            </a:r>
            <a:r>
              <a:rPr lang="en-US" dirty="0" err="1"/>
              <a:t>Councillors</a:t>
            </a:r>
            <a:r>
              <a:rPr lang="en-US" dirty="0"/>
              <a:t>; The Ministers in charge of Ministries; The Ministers in charge of Commissions; </a:t>
            </a:r>
            <a:r>
              <a:rPr lang="en-US" b="1" u="sng" dirty="0">
                <a:solidFill>
                  <a:schemeClr val="accent1"/>
                </a:solidFill>
              </a:rPr>
              <a:t>The Auditor- General</a:t>
            </a:r>
            <a:r>
              <a:rPr lang="en-US" dirty="0"/>
              <a:t>; and The Secretary-General</a:t>
            </a:r>
            <a:r>
              <a:rPr lang="en-US" dirty="0" smtClean="0"/>
              <a:t>.</a:t>
            </a:r>
            <a:endParaRPr lang="en-US" dirty="0"/>
          </a:p>
          <a:p>
            <a:r>
              <a:rPr lang="en-US" b="1" dirty="0"/>
              <a:t>Article 91. The State Council establishes an auditing body to supervise through auditing the revenue and expenditure of all departments under the State Council and of the local governments at different </a:t>
            </a:r>
            <a:r>
              <a:rPr lang="en-US" b="1" dirty="0" smtClean="0"/>
              <a:t>levels</a:t>
            </a:r>
            <a:r>
              <a:rPr lang="en-US" dirty="0" smtClean="0"/>
              <a:t>.</a:t>
            </a:r>
            <a:endParaRPr lang="en-US" dirty="0"/>
          </a:p>
          <a:p>
            <a:pPr algn="r"/>
            <a:r>
              <a:rPr lang="en-US" dirty="0" smtClean="0"/>
              <a:t>-- </a:t>
            </a:r>
            <a:r>
              <a:rPr lang="en-US" i="1" dirty="0" smtClean="0"/>
              <a:t>Constitution of the People’s Republic of China</a:t>
            </a:r>
            <a:endParaRPr lang="en-US" i="1" dirty="0"/>
          </a:p>
        </p:txBody>
      </p:sp>
      <p:sp>
        <p:nvSpPr>
          <p:cNvPr id="4" name="剪去单角的矩形 3"/>
          <p:cNvSpPr/>
          <p:nvPr/>
        </p:nvSpPr>
        <p:spPr>
          <a:xfrm>
            <a:off x="6282531" y="1996226"/>
            <a:ext cx="2408348" cy="3129566"/>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t>
            </a:r>
            <a:r>
              <a:rPr lang="en-US" sz="2400" dirty="0"/>
              <a:t>Audit </a:t>
            </a:r>
            <a:r>
              <a:rPr lang="en-US" sz="2400" dirty="0" smtClean="0"/>
              <a:t>Reports</a:t>
            </a:r>
            <a:endParaRPr lang="en-US" dirty="0"/>
          </a:p>
        </p:txBody>
      </p:sp>
      <p:sp>
        <p:nvSpPr>
          <p:cNvPr id="6" name="剪去单角的矩形 5"/>
          <p:cNvSpPr/>
          <p:nvPr/>
        </p:nvSpPr>
        <p:spPr>
          <a:xfrm>
            <a:off x="6177353" y="2109989"/>
            <a:ext cx="2408348" cy="3129566"/>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t>
            </a:r>
            <a:r>
              <a:rPr lang="en-US" sz="2400" dirty="0"/>
              <a:t>Audit </a:t>
            </a:r>
            <a:r>
              <a:rPr lang="en-US" sz="2400" dirty="0" smtClean="0"/>
              <a:t>Reports</a:t>
            </a:r>
            <a:endParaRPr lang="en-US" dirty="0"/>
          </a:p>
        </p:txBody>
      </p:sp>
      <p:sp>
        <p:nvSpPr>
          <p:cNvPr id="7" name="剪去单角的矩形 6"/>
          <p:cNvSpPr/>
          <p:nvPr/>
        </p:nvSpPr>
        <p:spPr>
          <a:xfrm>
            <a:off x="6063590" y="2223752"/>
            <a:ext cx="2408348" cy="3129566"/>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t>
            </a:r>
            <a:r>
              <a:rPr lang="en-US" sz="2400" dirty="0"/>
              <a:t>Audit </a:t>
            </a:r>
            <a:r>
              <a:rPr lang="en-US" sz="2400" dirty="0" smtClean="0"/>
              <a:t>Reports</a:t>
            </a:r>
            <a:endParaRPr lang="en-US" dirty="0"/>
          </a:p>
        </p:txBody>
      </p:sp>
      <p:sp>
        <p:nvSpPr>
          <p:cNvPr id="8" name="剪去单角的矩形 7"/>
          <p:cNvSpPr/>
          <p:nvPr/>
        </p:nvSpPr>
        <p:spPr>
          <a:xfrm>
            <a:off x="5958412" y="2343099"/>
            <a:ext cx="2408348" cy="3129566"/>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t>
            </a:r>
            <a:r>
              <a:rPr lang="en-US" sz="2400" dirty="0"/>
              <a:t>Audit r</a:t>
            </a:r>
            <a:r>
              <a:rPr lang="en-US" sz="2400" dirty="0" smtClean="0"/>
              <a:t>eports</a:t>
            </a:r>
            <a:endParaRPr lang="en-US" dirty="0"/>
          </a:p>
        </p:txBody>
      </p:sp>
      <p:sp>
        <p:nvSpPr>
          <p:cNvPr id="5" name="等腰三角形 4"/>
          <p:cNvSpPr/>
          <p:nvPr/>
        </p:nvSpPr>
        <p:spPr>
          <a:xfrm rot="5400000">
            <a:off x="7928877" y="2343100"/>
            <a:ext cx="437884" cy="437882"/>
          </a:xfrm>
          <a:prstGeom prst="triangle">
            <a:avLst>
              <a:gd name="adj" fmla="val 100000"/>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15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剪去单角的矩形 5"/>
          <p:cNvSpPr/>
          <p:nvPr/>
        </p:nvSpPr>
        <p:spPr>
          <a:xfrm>
            <a:off x="3089642" y="2609496"/>
            <a:ext cx="2408348" cy="2910624"/>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Audit Report on </a:t>
            </a:r>
            <a:r>
              <a:rPr lang="en-US" sz="2000" dirty="0" smtClean="0"/>
              <a:t>the Rectifications of Previous Audit Findings </a:t>
            </a:r>
            <a:endParaRPr lang="en-US" sz="2000" dirty="0"/>
          </a:p>
        </p:txBody>
      </p:sp>
      <p:sp>
        <p:nvSpPr>
          <p:cNvPr id="2" name="标题 1"/>
          <p:cNvSpPr>
            <a:spLocks noGrp="1"/>
          </p:cNvSpPr>
          <p:nvPr>
            <p:ph type="title"/>
          </p:nvPr>
        </p:nvSpPr>
        <p:spPr/>
        <p:txBody>
          <a:bodyPr/>
          <a:lstStyle/>
          <a:p>
            <a:r>
              <a:rPr lang="en-US" dirty="0" smtClean="0"/>
              <a:t>Stakeholder – NPC </a:t>
            </a:r>
            <a:endParaRPr lang="en-US" dirty="0"/>
          </a:p>
        </p:txBody>
      </p:sp>
      <p:sp>
        <p:nvSpPr>
          <p:cNvPr id="3" name="内容占位符 2"/>
          <p:cNvSpPr>
            <a:spLocks noGrp="1"/>
          </p:cNvSpPr>
          <p:nvPr>
            <p:ph idx="1"/>
          </p:nvPr>
        </p:nvSpPr>
        <p:spPr/>
        <p:txBody>
          <a:bodyPr/>
          <a:lstStyle/>
          <a:p>
            <a:r>
              <a:rPr lang="en-US" dirty="0" smtClean="0"/>
              <a:t>Entrusted by the State Council, the Auditor General reports to the Standing Committee of the National People’s Congress every year.</a:t>
            </a:r>
            <a:endParaRPr lang="en-US" dirty="0"/>
          </a:p>
        </p:txBody>
      </p:sp>
      <p:sp>
        <p:nvSpPr>
          <p:cNvPr id="4" name="剪去单角的矩形 3"/>
          <p:cNvSpPr/>
          <p:nvPr/>
        </p:nvSpPr>
        <p:spPr>
          <a:xfrm>
            <a:off x="822959" y="2532222"/>
            <a:ext cx="2408348" cy="2910624"/>
          </a:xfrm>
          <a:prstGeom prst="snip1Rect">
            <a:avLst>
              <a:gd name="adj" fmla="val 1720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Audit Report on Central Budget Implementation and Other Government Revenues and </a:t>
            </a:r>
            <a:r>
              <a:rPr lang="en-US" sz="2000" dirty="0" smtClean="0"/>
              <a:t>Expenditures</a:t>
            </a:r>
            <a:endParaRPr lang="en-US" sz="2000" dirty="0"/>
          </a:p>
        </p:txBody>
      </p:sp>
      <p:sp>
        <p:nvSpPr>
          <p:cNvPr id="5" name="等腰三角形 4"/>
          <p:cNvSpPr/>
          <p:nvPr/>
        </p:nvSpPr>
        <p:spPr>
          <a:xfrm rot="5400000">
            <a:off x="2793424" y="2532222"/>
            <a:ext cx="437884" cy="437882"/>
          </a:xfrm>
          <a:prstGeom prst="triangle">
            <a:avLst>
              <a:gd name="adj" fmla="val 100000"/>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等腰三角形 6"/>
          <p:cNvSpPr/>
          <p:nvPr/>
        </p:nvSpPr>
        <p:spPr>
          <a:xfrm rot="5400000">
            <a:off x="5060107" y="2609496"/>
            <a:ext cx="437884" cy="437882"/>
          </a:xfrm>
          <a:prstGeom prst="triangle">
            <a:avLst>
              <a:gd name="adj" fmla="val 100000"/>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lianghui.people.com.cn/NMediaFile/2013/0316/MAIN201303161538000023356206005.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767609" y="2609495"/>
            <a:ext cx="2689024" cy="291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40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22960" y="5138670"/>
            <a:ext cx="7585234" cy="772734"/>
          </a:xfrm>
        </p:spPr>
        <p:txBody>
          <a:bodyPr/>
          <a:lstStyle/>
          <a:p>
            <a:r>
              <a:rPr lang="en-US" sz="2800" dirty="0" smtClean="0"/>
              <a:t>Auditor General Ms. Hu </a:t>
            </a:r>
            <a:r>
              <a:rPr lang="en-US" sz="2800" dirty="0" err="1" smtClean="0"/>
              <a:t>Zejun</a:t>
            </a:r>
            <a:r>
              <a:rPr lang="en-US" sz="2800" dirty="0" smtClean="0"/>
              <a:t> reports to the Standing Committee of the NPC</a:t>
            </a:r>
            <a:endParaRPr lang="en-US" sz="2800" dirty="0"/>
          </a:p>
        </p:txBody>
      </p:sp>
      <p:pic>
        <p:nvPicPr>
          <p:cNvPr id="2050" name="Picture 2" descr="http://www.audit.gov.cn/n4/n19/c123683/part/65682.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文本占位符 4"/>
          <p:cNvSpPr>
            <a:spLocks noGrp="1"/>
          </p:cNvSpPr>
          <p:nvPr>
            <p:ph type="body" sz="half" idx="2"/>
          </p:nvPr>
        </p:nvSpPr>
        <p:spPr>
          <a:xfrm>
            <a:off x="777246" y="6018443"/>
            <a:ext cx="7589520" cy="594360"/>
          </a:xfrm>
        </p:spPr>
        <p:txBody>
          <a:bodyPr/>
          <a:lstStyle/>
          <a:p>
            <a:r>
              <a:rPr lang="en-US" dirty="0" smtClean="0"/>
              <a:t>At </a:t>
            </a:r>
            <a:r>
              <a:rPr lang="en-US" dirty="0"/>
              <a:t>the 3rd Plenary Session of the 13th Meeting of </a:t>
            </a:r>
            <a:r>
              <a:rPr lang="en-US" dirty="0" smtClean="0"/>
              <a:t>the </a:t>
            </a:r>
            <a:r>
              <a:rPr lang="en-US" dirty="0"/>
              <a:t>Standing Committee of the </a:t>
            </a:r>
            <a:r>
              <a:rPr lang="en-US" dirty="0" smtClean="0"/>
              <a:t>National People’s Congress, </a:t>
            </a:r>
            <a:r>
              <a:rPr lang="en-US" dirty="0"/>
              <a:t>on 20 June 2018</a:t>
            </a:r>
          </a:p>
        </p:txBody>
      </p:sp>
    </p:spTree>
    <p:extLst>
      <p:ext uri="{BB962C8B-B14F-4D97-AF65-F5344CB8AC3E}">
        <p14:creationId xmlns:p14="http://schemas.microsoft.com/office/powerpoint/2010/main" val="319854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自定义 3">
      <a:majorFont>
        <a:latin typeface="Georgia"/>
        <a:ea typeface="宋体"/>
        <a:cs typeface=""/>
      </a:majorFont>
      <a:minorFont>
        <a:latin typeface="Calibri"/>
        <a:ea typeface="宋体"/>
        <a:cs typeface=""/>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428</TotalTime>
  <Words>594</Words>
  <Application>Microsoft Office PowerPoint</Application>
  <PresentationFormat>全屏显示(4:3)</PresentationFormat>
  <Paragraphs>96</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宋体</vt:lpstr>
      <vt:lpstr>Arial Black</vt:lpstr>
      <vt:lpstr>Calibri</vt:lpstr>
      <vt:lpstr>Century Gothic</vt:lpstr>
      <vt:lpstr>Georgia</vt:lpstr>
      <vt:lpstr>Wingdings</vt:lpstr>
      <vt:lpstr>回顾</vt:lpstr>
      <vt:lpstr>CNAO’s Cooperation with External Partners</vt:lpstr>
      <vt:lpstr>PowerPoint 演示文稿</vt:lpstr>
      <vt:lpstr>PowerPoint 演示文稿</vt:lpstr>
      <vt:lpstr>Stakeholders</vt:lpstr>
      <vt:lpstr>Stakeholders</vt:lpstr>
      <vt:lpstr>Stakeholder – Central Audit Commission</vt:lpstr>
      <vt:lpstr>Stakeholder – Premier</vt:lpstr>
      <vt:lpstr>Stakeholder – NPC </vt:lpstr>
      <vt:lpstr>Auditor General Ms. Hu Zejun reports to the Standing Committee of the NPC</vt:lpstr>
      <vt:lpstr>Stakeholder – NPC </vt:lpstr>
      <vt:lpstr>Competent authorities</vt:lpstr>
      <vt:lpstr>Competent authorities</vt:lpstr>
      <vt:lpstr>Competent authorities</vt:lpstr>
      <vt:lpstr>Competent authorities</vt:lpstr>
      <vt:lpstr>Organization departments</vt:lpstr>
      <vt:lpstr>Organization departments</vt:lpstr>
      <vt:lpstr>Organization departments</vt:lpstr>
      <vt:lpstr>Organization departments</vt:lpstr>
      <vt:lpstr>Government agencies</vt:lpstr>
      <vt:lpstr>Government agencies</vt:lpstr>
      <vt:lpstr>Government agencies</vt:lpstr>
      <vt:lpstr>PowerPoint 演示文稿</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Guanqun</dc:creator>
  <cp:lastModifiedBy>Wang Guanqun</cp:lastModifiedBy>
  <cp:revision>55</cp:revision>
  <dcterms:created xsi:type="dcterms:W3CDTF">2019-03-25T01:16:49Z</dcterms:created>
  <dcterms:modified xsi:type="dcterms:W3CDTF">2019-03-25T08:29:47Z</dcterms:modified>
</cp:coreProperties>
</file>