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6.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7.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8.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handoutMasterIdLst>
    <p:handoutMasterId r:id="rId15"/>
  </p:handoutMasterIdLst>
  <p:sldIdLst>
    <p:sldId id="256" r:id="rId2"/>
    <p:sldId id="257" r:id="rId3"/>
    <p:sldId id="259" r:id="rId4"/>
    <p:sldId id="260" r:id="rId5"/>
    <p:sldId id="262" r:id="rId6"/>
    <p:sldId id="264" r:id="rId7"/>
    <p:sldId id="265" r:id="rId8"/>
    <p:sldId id="263" r:id="rId9"/>
    <p:sldId id="266" r:id="rId10"/>
    <p:sldId id="267" r:id="rId11"/>
    <p:sldId id="268" r:id="rId12"/>
    <p:sldId id="269" r:id="rId13"/>
  </p:sldIdLst>
  <p:sldSz cx="12192000" cy="6858000"/>
  <p:notesSz cx="6881813" cy="9661525"/>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118" autoAdjust="0"/>
    <p:restoredTop sz="70863" autoAdjust="0"/>
  </p:normalViewPr>
  <p:slideViewPr>
    <p:cSldViewPr snapToGrid="0">
      <p:cViewPr>
        <p:scale>
          <a:sx n="40" d="100"/>
          <a:sy n="40" d="100"/>
        </p:scale>
        <p:origin x="-1650" y="-258"/>
      </p:cViewPr>
      <p:guideLst>
        <p:guide orient="horz" pos="2160"/>
        <p:guide pos="3840"/>
      </p:guideLst>
    </p:cSldViewPr>
  </p:slideViewPr>
  <p:notesTextViewPr>
    <p:cViewPr>
      <p:scale>
        <a:sx n="1" d="1"/>
        <a:sy n="1" d="1"/>
      </p:scale>
      <p:origin x="0" y="138"/>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iagrams/_rels/data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image" Target="../media/image7.png"/><Relationship Id="rId4" Type="http://schemas.openxmlformats.org/officeDocument/2006/relationships/image" Target="../media/image10.png"/></Relationships>
</file>

<file path=ppt/diagrams/_rels/drawing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image" Target="../media/image7.png"/><Relationship Id="rId4" Type="http://schemas.openxmlformats.org/officeDocument/2006/relationships/image" Target="../media/image10.pn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6E802C6-E04C-4F25-A870-AEAB20B9A9CB}" type="doc">
      <dgm:prSet loTypeId="urn:diagrams.loki3.com/BracketList" loCatId="list" qsTypeId="urn:microsoft.com/office/officeart/2005/8/quickstyle/simple1" qsCatId="simple" csTypeId="urn:microsoft.com/office/officeart/2005/8/colors/colorful5" csCatId="colorful" phldr="1"/>
      <dgm:spPr/>
      <dgm:t>
        <a:bodyPr/>
        <a:lstStyle/>
        <a:p>
          <a:endParaRPr lang="en-US"/>
        </a:p>
      </dgm:t>
    </dgm:pt>
    <dgm:pt modelId="{B602979A-90A7-4F58-ABDD-96580978FB6B}">
      <dgm:prSet phldrT="[Text]" custT="1"/>
      <dgm:spPr>
        <a:solidFill>
          <a:schemeClr val="accent1">
            <a:lumMod val="50000"/>
          </a:schemeClr>
        </a:solidFill>
      </dgm:spPr>
      <dgm:t>
        <a:bodyPr/>
        <a:lstStyle/>
        <a:p>
          <a:pPr algn="ctr"/>
          <a:r>
            <a:rPr lang="en-US" sz="3600" dirty="0" smtClean="0">
              <a:solidFill>
                <a:schemeClr val="bg1"/>
              </a:solidFill>
            </a:rPr>
            <a:t>Policy Framework</a:t>
          </a:r>
          <a:endParaRPr lang="en-US" sz="3600" dirty="0">
            <a:solidFill>
              <a:schemeClr val="bg1"/>
            </a:solidFill>
          </a:endParaRPr>
        </a:p>
      </dgm:t>
    </dgm:pt>
    <dgm:pt modelId="{DF5119B8-5D62-4222-AB63-344A47496AA5}" type="parTrans" cxnId="{E1EDC79B-F938-4C3A-A234-DB57E6E55B37}">
      <dgm:prSet/>
      <dgm:spPr/>
      <dgm:t>
        <a:bodyPr/>
        <a:lstStyle/>
        <a:p>
          <a:endParaRPr lang="en-US"/>
        </a:p>
      </dgm:t>
    </dgm:pt>
    <dgm:pt modelId="{46CF8741-C7EE-4FC5-B912-6CDC4FF0C3AB}" type="sibTrans" cxnId="{E1EDC79B-F938-4C3A-A234-DB57E6E55B37}">
      <dgm:prSet/>
      <dgm:spPr/>
      <dgm:t>
        <a:bodyPr/>
        <a:lstStyle/>
        <a:p>
          <a:endParaRPr lang="en-US"/>
        </a:p>
      </dgm:t>
    </dgm:pt>
    <dgm:pt modelId="{5818B3C2-47F8-4332-A1D5-236B9463572A}">
      <dgm:prSet phldrT="[Text]" custT="1"/>
      <dgm:spPr>
        <a:solidFill>
          <a:schemeClr val="accent1">
            <a:lumMod val="75000"/>
          </a:schemeClr>
        </a:solidFill>
      </dgm:spPr>
      <dgm:t>
        <a:bodyPr/>
        <a:lstStyle/>
        <a:p>
          <a:r>
            <a:rPr lang="en-US" sz="3400" dirty="0" smtClean="0"/>
            <a:t>Policy</a:t>
          </a:r>
          <a:endParaRPr lang="en-US" sz="3400" dirty="0"/>
        </a:p>
      </dgm:t>
    </dgm:pt>
    <dgm:pt modelId="{13550708-962A-414C-BE54-52480143E762}" type="parTrans" cxnId="{07F5E4F1-11BA-49FD-A647-C58B97F000C7}">
      <dgm:prSet/>
      <dgm:spPr/>
      <dgm:t>
        <a:bodyPr/>
        <a:lstStyle/>
        <a:p>
          <a:endParaRPr lang="en-US"/>
        </a:p>
      </dgm:t>
    </dgm:pt>
    <dgm:pt modelId="{821C326E-5BF3-4F41-B1DC-C74466E0404B}" type="sibTrans" cxnId="{07F5E4F1-11BA-49FD-A647-C58B97F000C7}">
      <dgm:prSet/>
      <dgm:spPr/>
      <dgm:t>
        <a:bodyPr/>
        <a:lstStyle/>
        <a:p>
          <a:endParaRPr lang="en-US"/>
        </a:p>
      </dgm:t>
    </dgm:pt>
    <dgm:pt modelId="{AC455A3A-2BCD-4C8A-B60A-91D466EDD7B2}">
      <dgm:prSet phldrT="[Text]" custT="1"/>
      <dgm:spPr>
        <a:solidFill>
          <a:schemeClr val="accent6">
            <a:lumMod val="50000"/>
          </a:schemeClr>
        </a:solidFill>
        <a:ln>
          <a:noFill/>
        </a:ln>
      </dgm:spPr>
      <dgm:t>
        <a:bodyPr/>
        <a:lstStyle/>
        <a:p>
          <a:pPr algn="ctr"/>
          <a:r>
            <a:rPr lang="en-US" sz="3600" dirty="0" smtClean="0">
              <a:solidFill>
                <a:schemeClr val="bg1"/>
              </a:solidFill>
            </a:rPr>
            <a:t>Data Framework</a:t>
          </a:r>
          <a:endParaRPr lang="en-US" sz="3600" dirty="0">
            <a:solidFill>
              <a:schemeClr val="bg1"/>
            </a:solidFill>
          </a:endParaRPr>
        </a:p>
      </dgm:t>
    </dgm:pt>
    <dgm:pt modelId="{9B34DA9D-DE3A-4FCF-A658-83538B3825E5}" type="parTrans" cxnId="{10D0C436-1DDB-4572-A2AF-E3604ABE1FEF}">
      <dgm:prSet/>
      <dgm:spPr/>
      <dgm:t>
        <a:bodyPr/>
        <a:lstStyle/>
        <a:p>
          <a:endParaRPr lang="en-US"/>
        </a:p>
      </dgm:t>
    </dgm:pt>
    <dgm:pt modelId="{2E550E97-4C56-4E4C-8FA7-E152382DF23D}" type="sibTrans" cxnId="{10D0C436-1DDB-4572-A2AF-E3604ABE1FEF}">
      <dgm:prSet/>
      <dgm:spPr/>
      <dgm:t>
        <a:bodyPr/>
        <a:lstStyle/>
        <a:p>
          <a:endParaRPr lang="en-US"/>
        </a:p>
      </dgm:t>
    </dgm:pt>
    <dgm:pt modelId="{8D34A35A-CA7C-439A-ADA9-46CCBE43697D}">
      <dgm:prSet phldrT="[Text]" custT="1"/>
      <dgm:spPr>
        <a:solidFill>
          <a:schemeClr val="accent6">
            <a:lumMod val="75000"/>
          </a:schemeClr>
        </a:solidFill>
      </dgm:spPr>
      <dgm:t>
        <a:bodyPr/>
        <a:lstStyle/>
        <a:p>
          <a:r>
            <a:rPr lang="en-US" sz="3400" dirty="0" smtClean="0"/>
            <a:t>Monitoring, Evaluation, and Reporting</a:t>
          </a:r>
          <a:endParaRPr lang="en-US" sz="3400" dirty="0"/>
        </a:p>
      </dgm:t>
    </dgm:pt>
    <dgm:pt modelId="{5BAB2C8C-5F8C-40B3-BA8E-A3DE1B72A036}" type="parTrans" cxnId="{D64F020F-5350-418C-8A13-35555B5A03D6}">
      <dgm:prSet/>
      <dgm:spPr/>
      <dgm:t>
        <a:bodyPr/>
        <a:lstStyle/>
        <a:p>
          <a:endParaRPr lang="en-US"/>
        </a:p>
      </dgm:t>
    </dgm:pt>
    <dgm:pt modelId="{7556DB13-A578-4675-B51E-C51A28B3AAA5}" type="sibTrans" cxnId="{D64F020F-5350-418C-8A13-35555B5A03D6}">
      <dgm:prSet/>
      <dgm:spPr/>
      <dgm:t>
        <a:bodyPr/>
        <a:lstStyle/>
        <a:p>
          <a:endParaRPr lang="en-US"/>
        </a:p>
      </dgm:t>
    </dgm:pt>
    <dgm:pt modelId="{552170C8-BE43-4DDB-9654-987456AD0479}">
      <dgm:prSet custT="1"/>
      <dgm:spPr>
        <a:solidFill>
          <a:schemeClr val="accent1">
            <a:lumMod val="75000"/>
          </a:schemeClr>
        </a:solidFill>
      </dgm:spPr>
      <dgm:t>
        <a:bodyPr/>
        <a:lstStyle/>
        <a:p>
          <a:r>
            <a:rPr lang="en-US" sz="3400" dirty="0" smtClean="0"/>
            <a:t>Means of Implementation</a:t>
          </a:r>
          <a:endParaRPr lang="en-US" sz="3400" dirty="0"/>
        </a:p>
      </dgm:t>
    </dgm:pt>
    <dgm:pt modelId="{2A828BC4-45D5-48FA-9ADE-E1C8BE988232}" type="parTrans" cxnId="{B6C4D9CB-4AEB-480A-9EC2-C44A07A51D94}">
      <dgm:prSet/>
      <dgm:spPr/>
      <dgm:t>
        <a:bodyPr/>
        <a:lstStyle/>
        <a:p>
          <a:endParaRPr lang="en-US"/>
        </a:p>
      </dgm:t>
    </dgm:pt>
    <dgm:pt modelId="{CD784DFF-2049-4ED7-8A74-6866BC2D46A1}" type="sibTrans" cxnId="{B6C4D9CB-4AEB-480A-9EC2-C44A07A51D94}">
      <dgm:prSet/>
      <dgm:spPr/>
      <dgm:t>
        <a:bodyPr/>
        <a:lstStyle/>
        <a:p>
          <a:endParaRPr lang="en-US"/>
        </a:p>
      </dgm:t>
    </dgm:pt>
    <dgm:pt modelId="{6D2F29B6-6B3E-46E5-BA38-01043DD74722}" type="pres">
      <dgm:prSet presAssocID="{56E802C6-E04C-4F25-A870-AEAB20B9A9CB}" presName="Name0" presStyleCnt="0">
        <dgm:presLayoutVars>
          <dgm:dir/>
          <dgm:animLvl val="lvl"/>
          <dgm:resizeHandles val="exact"/>
        </dgm:presLayoutVars>
      </dgm:prSet>
      <dgm:spPr/>
      <dgm:t>
        <a:bodyPr/>
        <a:lstStyle/>
        <a:p>
          <a:endParaRPr lang="en-US"/>
        </a:p>
      </dgm:t>
    </dgm:pt>
    <dgm:pt modelId="{1D4360F4-A243-4EC1-AAC4-3D355D6EF08D}" type="pres">
      <dgm:prSet presAssocID="{B602979A-90A7-4F58-ABDD-96580978FB6B}" presName="linNode" presStyleCnt="0"/>
      <dgm:spPr/>
    </dgm:pt>
    <dgm:pt modelId="{342F4BD2-2115-4BEC-9BF6-39C98B552A93}" type="pres">
      <dgm:prSet presAssocID="{B602979A-90A7-4F58-ABDD-96580978FB6B}" presName="parTx" presStyleLbl="revTx" presStyleIdx="0" presStyleCnt="2" custScaleX="143750">
        <dgm:presLayoutVars>
          <dgm:chMax val="1"/>
          <dgm:bulletEnabled val="1"/>
        </dgm:presLayoutVars>
      </dgm:prSet>
      <dgm:spPr/>
      <dgm:t>
        <a:bodyPr/>
        <a:lstStyle/>
        <a:p>
          <a:endParaRPr lang="en-US"/>
        </a:p>
      </dgm:t>
    </dgm:pt>
    <dgm:pt modelId="{FD34C907-5FAD-459B-8D29-D68323B046AE}" type="pres">
      <dgm:prSet presAssocID="{B602979A-90A7-4F58-ABDD-96580978FB6B}" presName="bracket" presStyleLbl="parChTrans1D1" presStyleIdx="0" presStyleCnt="2" custLinFactNeighborX="50117" custLinFactNeighborY="-4306"/>
      <dgm:spPr/>
    </dgm:pt>
    <dgm:pt modelId="{DAAC8BDF-44B7-4D2D-B582-6F62913F61E6}" type="pres">
      <dgm:prSet presAssocID="{B602979A-90A7-4F58-ABDD-96580978FB6B}" presName="spH" presStyleCnt="0"/>
      <dgm:spPr/>
    </dgm:pt>
    <dgm:pt modelId="{7566B018-85CD-4F5F-B91D-41D6E4E51C6D}" type="pres">
      <dgm:prSet presAssocID="{B602979A-90A7-4F58-ABDD-96580978FB6B}" presName="desTx" presStyleLbl="node1" presStyleIdx="0" presStyleCnt="2">
        <dgm:presLayoutVars>
          <dgm:bulletEnabled val="1"/>
        </dgm:presLayoutVars>
      </dgm:prSet>
      <dgm:spPr/>
      <dgm:t>
        <a:bodyPr/>
        <a:lstStyle/>
        <a:p>
          <a:endParaRPr lang="en-US"/>
        </a:p>
      </dgm:t>
    </dgm:pt>
    <dgm:pt modelId="{2C7A3CA9-8AF3-418A-9CDE-5B1333778A68}" type="pres">
      <dgm:prSet presAssocID="{46CF8741-C7EE-4FC5-B912-6CDC4FF0C3AB}" presName="spV" presStyleCnt="0"/>
      <dgm:spPr/>
    </dgm:pt>
    <dgm:pt modelId="{EEFF697C-2C91-4261-AC00-61F5DA88359C}" type="pres">
      <dgm:prSet presAssocID="{AC455A3A-2BCD-4C8A-B60A-91D466EDD7B2}" presName="linNode" presStyleCnt="0"/>
      <dgm:spPr/>
    </dgm:pt>
    <dgm:pt modelId="{C1E91176-ECF8-4AC5-9999-B5A061D655C0}" type="pres">
      <dgm:prSet presAssocID="{AC455A3A-2BCD-4C8A-B60A-91D466EDD7B2}" presName="parTx" presStyleLbl="revTx" presStyleIdx="1" presStyleCnt="2" custScaleX="144719">
        <dgm:presLayoutVars>
          <dgm:chMax val="1"/>
          <dgm:bulletEnabled val="1"/>
        </dgm:presLayoutVars>
      </dgm:prSet>
      <dgm:spPr/>
      <dgm:t>
        <a:bodyPr/>
        <a:lstStyle/>
        <a:p>
          <a:endParaRPr lang="en-US"/>
        </a:p>
      </dgm:t>
    </dgm:pt>
    <dgm:pt modelId="{A10400F2-F09A-4C1A-A2AD-2681954907B5}" type="pres">
      <dgm:prSet presAssocID="{AC455A3A-2BCD-4C8A-B60A-91D466EDD7B2}" presName="bracket" presStyleLbl="parChTrans1D1" presStyleIdx="1" presStyleCnt="2" custLinFactNeighborX="44295" custLinFactNeighborY="5737"/>
      <dgm:spPr/>
    </dgm:pt>
    <dgm:pt modelId="{4053B8EC-3BD3-498D-BEA3-6436EF2BBCDB}" type="pres">
      <dgm:prSet presAssocID="{AC455A3A-2BCD-4C8A-B60A-91D466EDD7B2}" presName="spH" presStyleCnt="0"/>
      <dgm:spPr/>
    </dgm:pt>
    <dgm:pt modelId="{F358BAED-9FA9-4B80-ABFF-56361148827F}" type="pres">
      <dgm:prSet presAssocID="{AC455A3A-2BCD-4C8A-B60A-91D466EDD7B2}" presName="desTx" presStyleLbl="node1" presStyleIdx="1" presStyleCnt="2">
        <dgm:presLayoutVars>
          <dgm:bulletEnabled val="1"/>
        </dgm:presLayoutVars>
      </dgm:prSet>
      <dgm:spPr/>
      <dgm:t>
        <a:bodyPr/>
        <a:lstStyle/>
        <a:p>
          <a:endParaRPr lang="en-US"/>
        </a:p>
      </dgm:t>
    </dgm:pt>
  </dgm:ptLst>
  <dgm:cxnLst>
    <dgm:cxn modelId="{B6C4D9CB-4AEB-480A-9EC2-C44A07A51D94}" srcId="{B602979A-90A7-4F58-ABDD-96580978FB6B}" destId="{552170C8-BE43-4DDB-9654-987456AD0479}" srcOrd="1" destOrd="0" parTransId="{2A828BC4-45D5-48FA-9ADE-E1C8BE988232}" sibTransId="{CD784DFF-2049-4ED7-8A74-6866BC2D46A1}"/>
    <dgm:cxn modelId="{BCC6CCEB-8B8D-4DD4-AB8C-A7324AD32A2B}" type="presOf" srcId="{B602979A-90A7-4F58-ABDD-96580978FB6B}" destId="{342F4BD2-2115-4BEC-9BF6-39C98B552A93}" srcOrd="0" destOrd="0" presId="urn:diagrams.loki3.com/BracketList"/>
    <dgm:cxn modelId="{07F5E4F1-11BA-49FD-A647-C58B97F000C7}" srcId="{B602979A-90A7-4F58-ABDD-96580978FB6B}" destId="{5818B3C2-47F8-4332-A1D5-236B9463572A}" srcOrd="0" destOrd="0" parTransId="{13550708-962A-414C-BE54-52480143E762}" sibTransId="{821C326E-5BF3-4F41-B1DC-C74466E0404B}"/>
    <dgm:cxn modelId="{10D0C436-1DDB-4572-A2AF-E3604ABE1FEF}" srcId="{56E802C6-E04C-4F25-A870-AEAB20B9A9CB}" destId="{AC455A3A-2BCD-4C8A-B60A-91D466EDD7B2}" srcOrd="1" destOrd="0" parTransId="{9B34DA9D-DE3A-4FCF-A658-83538B3825E5}" sibTransId="{2E550E97-4C56-4E4C-8FA7-E152382DF23D}"/>
    <dgm:cxn modelId="{E1EDC79B-F938-4C3A-A234-DB57E6E55B37}" srcId="{56E802C6-E04C-4F25-A870-AEAB20B9A9CB}" destId="{B602979A-90A7-4F58-ABDD-96580978FB6B}" srcOrd="0" destOrd="0" parTransId="{DF5119B8-5D62-4222-AB63-344A47496AA5}" sibTransId="{46CF8741-C7EE-4FC5-B912-6CDC4FF0C3AB}"/>
    <dgm:cxn modelId="{D27DC102-A412-441F-A7F3-8BE90DBEF74A}" type="presOf" srcId="{552170C8-BE43-4DDB-9654-987456AD0479}" destId="{7566B018-85CD-4F5F-B91D-41D6E4E51C6D}" srcOrd="0" destOrd="1" presId="urn:diagrams.loki3.com/BracketList"/>
    <dgm:cxn modelId="{BC6E186E-CBF3-4422-9FFB-AB3CFC31C318}" type="presOf" srcId="{8D34A35A-CA7C-439A-ADA9-46CCBE43697D}" destId="{F358BAED-9FA9-4B80-ABFF-56361148827F}" srcOrd="0" destOrd="0" presId="urn:diagrams.loki3.com/BracketList"/>
    <dgm:cxn modelId="{D64F020F-5350-418C-8A13-35555B5A03D6}" srcId="{AC455A3A-2BCD-4C8A-B60A-91D466EDD7B2}" destId="{8D34A35A-CA7C-439A-ADA9-46CCBE43697D}" srcOrd="0" destOrd="0" parTransId="{5BAB2C8C-5F8C-40B3-BA8E-A3DE1B72A036}" sibTransId="{7556DB13-A578-4675-B51E-C51A28B3AAA5}"/>
    <dgm:cxn modelId="{28409DF2-DB22-41E0-A40B-4FF210696B68}" type="presOf" srcId="{56E802C6-E04C-4F25-A870-AEAB20B9A9CB}" destId="{6D2F29B6-6B3E-46E5-BA38-01043DD74722}" srcOrd="0" destOrd="0" presId="urn:diagrams.loki3.com/BracketList"/>
    <dgm:cxn modelId="{CBB0D0AB-273E-446C-BB28-0CCF56EEB8A1}" type="presOf" srcId="{AC455A3A-2BCD-4C8A-B60A-91D466EDD7B2}" destId="{C1E91176-ECF8-4AC5-9999-B5A061D655C0}" srcOrd="0" destOrd="0" presId="urn:diagrams.loki3.com/BracketList"/>
    <dgm:cxn modelId="{11F85B38-C622-4C7B-BDE1-BA0D7CA3CDEE}" type="presOf" srcId="{5818B3C2-47F8-4332-A1D5-236B9463572A}" destId="{7566B018-85CD-4F5F-B91D-41D6E4E51C6D}" srcOrd="0" destOrd="0" presId="urn:diagrams.loki3.com/BracketList"/>
    <dgm:cxn modelId="{95CA4B6F-9571-4210-B0EC-E83E1380AA98}" type="presParOf" srcId="{6D2F29B6-6B3E-46E5-BA38-01043DD74722}" destId="{1D4360F4-A243-4EC1-AAC4-3D355D6EF08D}" srcOrd="0" destOrd="0" presId="urn:diagrams.loki3.com/BracketList"/>
    <dgm:cxn modelId="{B4825CBF-535E-4DB6-BBAC-EA32EEEBC6FC}" type="presParOf" srcId="{1D4360F4-A243-4EC1-AAC4-3D355D6EF08D}" destId="{342F4BD2-2115-4BEC-9BF6-39C98B552A93}" srcOrd="0" destOrd="0" presId="urn:diagrams.loki3.com/BracketList"/>
    <dgm:cxn modelId="{655A81F0-D399-4B3C-8B0B-13176E525C86}" type="presParOf" srcId="{1D4360F4-A243-4EC1-AAC4-3D355D6EF08D}" destId="{FD34C907-5FAD-459B-8D29-D68323B046AE}" srcOrd="1" destOrd="0" presId="urn:diagrams.loki3.com/BracketList"/>
    <dgm:cxn modelId="{C2485426-7706-499A-BA4E-DF88CABD5152}" type="presParOf" srcId="{1D4360F4-A243-4EC1-AAC4-3D355D6EF08D}" destId="{DAAC8BDF-44B7-4D2D-B582-6F62913F61E6}" srcOrd="2" destOrd="0" presId="urn:diagrams.loki3.com/BracketList"/>
    <dgm:cxn modelId="{E2E15E36-67B8-4C52-B685-ABB3BD597629}" type="presParOf" srcId="{1D4360F4-A243-4EC1-AAC4-3D355D6EF08D}" destId="{7566B018-85CD-4F5F-B91D-41D6E4E51C6D}" srcOrd="3" destOrd="0" presId="urn:diagrams.loki3.com/BracketList"/>
    <dgm:cxn modelId="{F148C799-4951-4D87-A6D2-9EAF8D344E64}" type="presParOf" srcId="{6D2F29B6-6B3E-46E5-BA38-01043DD74722}" destId="{2C7A3CA9-8AF3-418A-9CDE-5B1333778A68}" srcOrd="1" destOrd="0" presId="urn:diagrams.loki3.com/BracketList"/>
    <dgm:cxn modelId="{174A8186-191D-434F-A3E5-F664CD6499B2}" type="presParOf" srcId="{6D2F29B6-6B3E-46E5-BA38-01043DD74722}" destId="{EEFF697C-2C91-4261-AC00-61F5DA88359C}" srcOrd="2" destOrd="0" presId="urn:diagrams.loki3.com/BracketList"/>
    <dgm:cxn modelId="{C0F3674D-79C4-4B41-865B-ED7517513CC7}" type="presParOf" srcId="{EEFF697C-2C91-4261-AC00-61F5DA88359C}" destId="{C1E91176-ECF8-4AC5-9999-B5A061D655C0}" srcOrd="0" destOrd="0" presId="urn:diagrams.loki3.com/BracketList"/>
    <dgm:cxn modelId="{2D7D2DD7-4506-4719-8CDD-3BBF46B7B514}" type="presParOf" srcId="{EEFF697C-2C91-4261-AC00-61F5DA88359C}" destId="{A10400F2-F09A-4C1A-A2AD-2681954907B5}" srcOrd="1" destOrd="0" presId="urn:diagrams.loki3.com/BracketList"/>
    <dgm:cxn modelId="{9B6BFC80-1FF9-45B2-8288-6DAD18D33309}" type="presParOf" srcId="{EEFF697C-2C91-4261-AC00-61F5DA88359C}" destId="{4053B8EC-3BD3-498D-BEA3-6436EF2BBCDB}" srcOrd="2" destOrd="0" presId="urn:diagrams.loki3.com/BracketList"/>
    <dgm:cxn modelId="{5ADF5958-E9C0-4E32-A8CD-D842D010D635}" type="presParOf" srcId="{EEFF697C-2C91-4261-AC00-61F5DA88359C}" destId="{F358BAED-9FA9-4B80-ABFF-56361148827F}" srcOrd="3" destOrd="0" presId="urn:diagrams.loki3.com/BracketList"/>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8B36835-5AF8-4121-8E50-EDF9B81E07BD}" type="doc">
      <dgm:prSet loTypeId="urn:microsoft.com/office/officeart/2011/layout/CircleProcess" loCatId="process" qsTypeId="urn:microsoft.com/office/officeart/2005/8/quickstyle/simple1" qsCatId="simple" csTypeId="urn:microsoft.com/office/officeart/2005/8/colors/colorful4" csCatId="colorful" phldr="1"/>
      <dgm:spPr/>
      <dgm:t>
        <a:bodyPr/>
        <a:lstStyle/>
        <a:p>
          <a:endParaRPr lang="en-US"/>
        </a:p>
      </dgm:t>
    </dgm:pt>
    <dgm:pt modelId="{D6390FB2-8144-416A-85DE-E592D45F633B}">
      <dgm:prSet phldrT="[Text]" custT="1"/>
      <dgm:spPr/>
      <dgm:t>
        <a:bodyPr/>
        <a:lstStyle/>
        <a:p>
          <a:r>
            <a:rPr lang="en-US" sz="1600" b="1" dirty="0" smtClean="0"/>
            <a:t>responsible parties</a:t>
          </a:r>
          <a:endParaRPr lang="en-US" sz="1600" b="1" dirty="0"/>
        </a:p>
      </dgm:t>
    </dgm:pt>
    <dgm:pt modelId="{4052DF22-4749-46FA-B834-55E63D175BA6}" type="parTrans" cxnId="{32DF468B-8831-46AD-BD28-30B192DB8BD4}">
      <dgm:prSet/>
      <dgm:spPr/>
      <dgm:t>
        <a:bodyPr/>
        <a:lstStyle/>
        <a:p>
          <a:endParaRPr lang="en-US"/>
        </a:p>
      </dgm:t>
    </dgm:pt>
    <dgm:pt modelId="{8AC43899-65F8-40EB-B693-A831C1B0D232}" type="sibTrans" cxnId="{32DF468B-8831-46AD-BD28-30B192DB8BD4}">
      <dgm:prSet/>
      <dgm:spPr/>
      <dgm:t>
        <a:bodyPr/>
        <a:lstStyle/>
        <a:p>
          <a:endParaRPr lang="en-US"/>
        </a:p>
      </dgm:t>
    </dgm:pt>
    <dgm:pt modelId="{8FB988CF-D114-4C07-ACE1-8E94C598E470}">
      <dgm:prSet phldrT="[Text]" custT="1"/>
      <dgm:spPr/>
      <dgm:t>
        <a:bodyPr/>
        <a:lstStyle/>
        <a:p>
          <a:r>
            <a:rPr lang="en-US" sz="1600" b="1" dirty="0" smtClean="0"/>
            <a:t>indicators &amp; baselines</a:t>
          </a:r>
          <a:endParaRPr lang="en-US" sz="1600" b="1" dirty="0"/>
        </a:p>
      </dgm:t>
    </dgm:pt>
    <dgm:pt modelId="{43EFE394-D8BD-4FAB-B556-B2763FCB3A51}" type="parTrans" cxnId="{962BFA2D-7F45-4D9C-8BF3-63048484DBA6}">
      <dgm:prSet/>
      <dgm:spPr/>
      <dgm:t>
        <a:bodyPr/>
        <a:lstStyle/>
        <a:p>
          <a:endParaRPr lang="en-US"/>
        </a:p>
      </dgm:t>
    </dgm:pt>
    <dgm:pt modelId="{79A1AF55-1930-493A-8715-4A52F09ED033}" type="sibTrans" cxnId="{962BFA2D-7F45-4D9C-8BF3-63048484DBA6}">
      <dgm:prSet/>
      <dgm:spPr/>
      <dgm:t>
        <a:bodyPr/>
        <a:lstStyle/>
        <a:p>
          <a:endParaRPr lang="en-US"/>
        </a:p>
      </dgm:t>
    </dgm:pt>
    <dgm:pt modelId="{C7BDEB10-C19E-4251-AE01-F9CBAACF11A5}">
      <dgm:prSet phldrT="[Text]" custT="1"/>
      <dgm:spPr/>
      <dgm:t>
        <a:bodyPr/>
        <a:lstStyle/>
        <a:p>
          <a:r>
            <a:rPr lang="en-US" sz="1600" b="1" dirty="0" smtClean="0"/>
            <a:t>data quality</a:t>
          </a:r>
          <a:endParaRPr lang="en-US" sz="1600" b="1" dirty="0"/>
        </a:p>
      </dgm:t>
    </dgm:pt>
    <dgm:pt modelId="{56F75AAF-93E2-4AA2-83E7-C12CBEA020C2}" type="parTrans" cxnId="{70204F3A-FBAB-4528-AFA2-50EC9F8DD647}">
      <dgm:prSet/>
      <dgm:spPr/>
      <dgm:t>
        <a:bodyPr/>
        <a:lstStyle/>
        <a:p>
          <a:endParaRPr lang="en-US"/>
        </a:p>
      </dgm:t>
    </dgm:pt>
    <dgm:pt modelId="{DC9BF285-E0E0-49B7-9DBA-3DE9BCBC60B8}" type="sibTrans" cxnId="{70204F3A-FBAB-4528-AFA2-50EC9F8DD647}">
      <dgm:prSet/>
      <dgm:spPr/>
      <dgm:t>
        <a:bodyPr/>
        <a:lstStyle/>
        <a:p>
          <a:endParaRPr lang="en-US"/>
        </a:p>
      </dgm:t>
    </dgm:pt>
    <dgm:pt modelId="{A863E8E4-9192-444C-9528-69063BA71685}">
      <dgm:prSet phldrT="[Text]" custT="1"/>
      <dgm:spPr/>
      <dgm:t>
        <a:bodyPr/>
        <a:lstStyle/>
        <a:p>
          <a:r>
            <a:rPr lang="en-US" sz="1600" b="1" dirty="0" smtClean="0"/>
            <a:t>non-</a:t>
          </a:r>
          <a:r>
            <a:rPr lang="en-US" sz="1600" b="1" dirty="0" err="1" smtClean="0"/>
            <a:t>govt</a:t>
          </a:r>
          <a:r>
            <a:rPr lang="en-US" sz="1600" b="1" dirty="0" smtClean="0"/>
            <a:t> participation</a:t>
          </a:r>
          <a:endParaRPr lang="en-US" sz="1600" b="1" dirty="0"/>
        </a:p>
      </dgm:t>
    </dgm:pt>
    <dgm:pt modelId="{04A6B39B-9164-4AA5-90DD-F4BFFAC67D5B}" type="parTrans" cxnId="{2914D622-B4D5-4F87-891D-828AA478422F}">
      <dgm:prSet/>
      <dgm:spPr/>
      <dgm:t>
        <a:bodyPr/>
        <a:lstStyle/>
        <a:p>
          <a:endParaRPr lang="en-US"/>
        </a:p>
      </dgm:t>
    </dgm:pt>
    <dgm:pt modelId="{3FF139D1-7853-41FE-B46F-6E17102E5A91}" type="sibTrans" cxnId="{2914D622-B4D5-4F87-891D-828AA478422F}">
      <dgm:prSet/>
      <dgm:spPr/>
      <dgm:t>
        <a:bodyPr/>
        <a:lstStyle/>
        <a:p>
          <a:endParaRPr lang="en-US"/>
        </a:p>
      </dgm:t>
    </dgm:pt>
    <dgm:pt modelId="{00EC7369-E742-4AB3-8D22-B0F4811AFDFF}" type="pres">
      <dgm:prSet presAssocID="{B8B36835-5AF8-4121-8E50-EDF9B81E07BD}" presName="Name0" presStyleCnt="0">
        <dgm:presLayoutVars>
          <dgm:chMax val="11"/>
          <dgm:chPref val="11"/>
          <dgm:dir/>
          <dgm:resizeHandles/>
        </dgm:presLayoutVars>
      </dgm:prSet>
      <dgm:spPr/>
      <dgm:t>
        <a:bodyPr/>
        <a:lstStyle/>
        <a:p>
          <a:endParaRPr lang="en-US"/>
        </a:p>
      </dgm:t>
    </dgm:pt>
    <dgm:pt modelId="{CFDF8B9F-F187-446F-BB89-F95A5D8717EA}" type="pres">
      <dgm:prSet presAssocID="{A863E8E4-9192-444C-9528-69063BA71685}" presName="Accent4" presStyleCnt="0"/>
      <dgm:spPr/>
    </dgm:pt>
    <dgm:pt modelId="{88F16234-0AE7-4E99-A3AC-BF24FD10BFEB}" type="pres">
      <dgm:prSet presAssocID="{A863E8E4-9192-444C-9528-69063BA71685}" presName="Accent" presStyleLbl="node1" presStyleIdx="0" presStyleCnt="4"/>
      <dgm:spPr/>
    </dgm:pt>
    <dgm:pt modelId="{270569D2-4C5E-410C-823F-E3D3C9E23336}" type="pres">
      <dgm:prSet presAssocID="{A863E8E4-9192-444C-9528-69063BA71685}" presName="ParentBackground4" presStyleCnt="0"/>
      <dgm:spPr/>
    </dgm:pt>
    <dgm:pt modelId="{A0C62D5E-A46F-433B-A08A-99FDB05B95CB}" type="pres">
      <dgm:prSet presAssocID="{A863E8E4-9192-444C-9528-69063BA71685}" presName="ParentBackground" presStyleLbl="fgAcc1" presStyleIdx="0" presStyleCnt="4"/>
      <dgm:spPr/>
      <dgm:t>
        <a:bodyPr/>
        <a:lstStyle/>
        <a:p>
          <a:endParaRPr lang="en-US"/>
        </a:p>
      </dgm:t>
    </dgm:pt>
    <dgm:pt modelId="{FCD6FE0B-1438-4040-9A4D-20F35D70A844}" type="pres">
      <dgm:prSet presAssocID="{A863E8E4-9192-444C-9528-69063BA71685}" presName="Parent4" presStyleLbl="revTx" presStyleIdx="0" presStyleCnt="0">
        <dgm:presLayoutVars>
          <dgm:chMax val="1"/>
          <dgm:chPref val="1"/>
          <dgm:bulletEnabled val="1"/>
        </dgm:presLayoutVars>
      </dgm:prSet>
      <dgm:spPr/>
      <dgm:t>
        <a:bodyPr/>
        <a:lstStyle/>
        <a:p>
          <a:endParaRPr lang="en-US"/>
        </a:p>
      </dgm:t>
    </dgm:pt>
    <dgm:pt modelId="{45A061B9-6AE0-40BE-8317-540DEDA9D715}" type="pres">
      <dgm:prSet presAssocID="{C7BDEB10-C19E-4251-AE01-F9CBAACF11A5}" presName="Accent3" presStyleCnt="0"/>
      <dgm:spPr/>
    </dgm:pt>
    <dgm:pt modelId="{C9E453ED-8911-4492-9B37-31D91B56D3FB}" type="pres">
      <dgm:prSet presAssocID="{C7BDEB10-C19E-4251-AE01-F9CBAACF11A5}" presName="Accent" presStyleLbl="node1" presStyleIdx="1" presStyleCnt="4"/>
      <dgm:spPr/>
    </dgm:pt>
    <dgm:pt modelId="{CF24B6CE-A538-45D4-BA8C-4A9D05A0C14E}" type="pres">
      <dgm:prSet presAssocID="{C7BDEB10-C19E-4251-AE01-F9CBAACF11A5}" presName="ParentBackground3" presStyleCnt="0"/>
      <dgm:spPr/>
    </dgm:pt>
    <dgm:pt modelId="{D61EECC4-80CB-4321-A8DC-036EEC2CF0AC}" type="pres">
      <dgm:prSet presAssocID="{C7BDEB10-C19E-4251-AE01-F9CBAACF11A5}" presName="ParentBackground" presStyleLbl="fgAcc1" presStyleIdx="1" presStyleCnt="4"/>
      <dgm:spPr/>
      <dgm:t>
        <a:bodyPr/>
        <a:lstStyle/>
        <a:p>
          <a:endParaRPr lang="en-US"/>
        </a:p>
      </dgm:t>
    </dgm:pt>
    <dgm:pt modelId="{8C2B5810-F949-4773-AB2B-06D05CF6BCF0}" type="pres">
      <dgm:prSet presAssocID="{C7BDEB10-C19E-4251-AE01-F9CBAACF11A5}" presName="Parent3" presStyleLbl="revTx" presStyleIdx="0" presStyleCnt="0">
        <dgm:presLayoutVars>
          <dgm:chMax val="1"/>
          <dgm:chPref val="1"/>
          <dgm:bulletEnabled val="1"/>
        </dgm:presLayoutVars>
      </dgm:prSet>
      <dgm:spPr/>
      <dgm:t>
        <a:bodyPr/>
        <a:lstStyle/>
        <a:p>
          <a:endParaRPr lang="en-US"/>
        </a:p>
      </dgm:t>
    </dgm:pt>
    <dgm:pt modelId="{1B52E4F1-4577-41E4-8D67-5BA23314D861}" type="pres">
      <dgm:prSet presAssocID="{8FB988CF-D114-4C07-ACE1-8E94C598E470}" presName="Accent2" presStyleCnt="0"/>
      <dgm:spPr/>
    </dgm:pt>
    <dgm:pt modelId="{DBA1325C-EA0C-4622-8B30-6E0BC31617A4}" type="pres">
      <dgm:prSet presAssocID="{8FB988CF-D114-4C07-ACE1-8E94C598E470}" presName="Accent" presStyleLbl="node1" presStyleIdx="2" presStyleCnt="4"/>
      <dgm:spPr/>
    </dgm:pt>
    <dgm:pt modelId="{4CE141C6-4C74-403A-A1D1-85FF91DBDCC2}" type="pres">
      <dgm:prSet presAssocID="{8FB988CF-D114-4C07-ACE1-8E94C598E470}" presName="ParentBackground2" presStyleCnt="0"/>
      <dgm:spPr/>
    </dgm:pt>
    <dgm:pt modelId="{E291C4D5-7A90-41A8-B9AA-D2BEF796720D}" type="pres">
      <dgm:prSet presAssocID="{8FB988CF-D114-4C07-ACE1-8E94C598E470}" presName="ParentBackground" presStyleLbl="fgAcc1" presStyleIdx="2" presStyleCnt="4"/>
      <dgm:spPr/>
      <dgm:t>
        <a:bodyPr/>
        <a:lstStyle/>
        <a:p>
          <a:endParaRPr lang="en-US"/>
        </a:p>
      </dgm:t>
    </dgm:pt>
    <dgm:pt modelId="{10BA5F62-42F3-4AA5-9563-50D0D2F5FE3F}" type="pres">
      <dgm:prSet presAssocID="{8FB988CF-D114-4C07-ACE1-8E94C598E470}" presName="Parent2" presStyleLbl="revTx" presStyleIdx="0" presStyleCnt="0">
        <dgm:presLayoutVars>
          <dgm:chMax val="1"/>
          <dgm:chPref val="1"/>
          <dgm:bulletEnabled val="1"/>
        </dgm:presLayoutVars>
      </dgm:prSet>
      <dgm:spPr/>
      <dgm:t>
        <a:bodyPr/>
        <a:lstStyle/>
        <a:p>
          <a:endParaRPr lang="en-US"/>
        </a:p>
      </dgm:t>
    </dgm:pt>
    <dgm:pt modelId="{106A35B7-2FFC-4B11-92B1-08ABA1E4988C}" type="pres">
      <dgm:prSet presAssocID="{D6390FB2-8144-416A-85DE-E592D45F633B}" presName="Accent1" presStyleCnt="0"/>
      <dgm:spPr/>
    </dgm:pt>
    <dgm:pt modelId="{883E83EE-EEB7-4B2E-A10C-3DAB8C8F462F}" type="pres">
      <dgm:prSet presAssocID="{D6390FB2-8144-416A-85DE-E592D45F633B}" presName="Accent" presStyleLbl="node1" presStyleIdx="3" presStyleCnt="4"/>
      <dgm:spPr/>
    </dgm:pt>
    <dgm:pt modelId="{31E8E9F4-CBA3-47F8-AFB8-819FE1C8AEC1}" type="pres">
      <dgm:prSet presAssocID="{D6390FB2-8144-416A-85DE-E592D45F633B}" presName="ParentBackground1" presStyleCnt="0"/>
      <dgm:spPr/>
    </dgm:pt>
    <dgm:pt modelId="{D60723B8-EDFC-4915-A9C4-036856A05448}" type="pres">
      <dgm:prSet presAssocID="{D6390FB2-8144-416A-85DE-E592D45F633B}" presName="ParentBackground" presStyleLbl="fgAcc1" presStyleIdx="3" presStyleCnt="4"/>
      <dgm:spPr/>
      <dgm:t>
        <a:bodyPr/>
        <a:lstStyle/>
        <a:p>
          <a:endParaRPr lang="en-US"/>
        </a:p>
      </dgm:t>
    </dgm:pt>
    <dgm:pt modelId="{D62739C4-717D-4017-B8E3-08A398BDED68}" type="pres">
      <dgm:prSet presAssocID="{D6390FB2-8144-416A-85DE-E592D45F633B}" presName="Parent1" presStyleLbl="revTx" presStyleIdx="0" presStyleCnt="0">
        <dgm:presLayoutVars>
          <dgm:chMax val="1"/>
          <dgm:chPref val="1"/>
          <dgm:bulletEnabled val="1"/>
        </dgm:presLayoutVars>
      </dgm:prSet>
      <dgm:spPr/>
      <dgm:t>
        <a:bodyPr/>
        <a:lstStyle/>
        <a:p>
          <a:endParaRPr lang="en-US"/>
        </a:p>
      </dgm:t>
    </dgm:pt>
  </dgm:ptLst>
  <dgm:cxnLst>
    <dgm:cxn modelId="{646FF06C-B4F9-4F26-9AD5-EAC3522877DC}" type="presOf" srcId="{C7BDEB10-C19E-4251-AE01-F9CBAACF11A5}" destId="{8C2B5810-F949-4773-AB2B-06D05CF6BCF0}" srcOrd="1" destOrd="0" presId="urn:microsoft.com/office/officeart/2011/layout/CircleProcess"/>
    <dgm:cxn modelId="{2914D622-B4D5-4F87-891D-828AA478422F}" srcId="{B8B36835-5AF8-4121-8E50-EDF9B81E07BD}" destId="{A863E8E4-9192-444C-9528-69063BA71685}" srcOrd="3" destOrd="0" parTransId="{04A6B39B-9164-4AA5-90DD-F4BFFAC67D5B}" sibTransId="{3FF139D1-7853-41FE-B46F-6E17102E5A91}"/>
    <dgm:cxn modelId="{5D7AE143-CE41-4269-B350-13FEE0D34A8A}" type="presOf" srcId="{D6390FB2-8144-416A-85DE-E592D45F633B}" destId="{D60723B8-EDFC-4915-A9C4-036856A05448}" srcOrd="0" destOrd="0" presId="urn:microsoft.com/office/officeart/2011/layout/CircleProcess"/>
    <dgm:cxn modelId="{F0949C11-511F-4AA1-B8C9-5C5AAC58C326}" type="presOf" srcId="{A863E8E4-9192-444C-9528-69063BA71685}" destId="{FCD6FE0B-1438-4040-9A4D-20F35D70A844}" srcOrd="1" destOrd="0" presId="urn:microsoft.com/office/officeart/2011/layout/CircleProcess"/>
    <dgm:cxn modelId="{32DF468B-8831-46AD-BD28-30B192DB8BD4}" srcId="{B8B36835-5AF8-4121-8E50-EDF9B81E07BD}" destId="{D6390FB2-8144-416A-85DE-E592D45F633B}" srcOrd="0" destOrd="0" parTransId="{4052DF22-4749-46FA-B834-55E63D175BA6}" sibTransId="{8AC43899-65F8-40EB-B693-A831C1B0D232}"/>
    <dgm:cxn modelId="{1E76942B-5385-462F-AEB6-3A72C45BDD6B}" type="presOf" srcId="{8FB988CF-D114-4C07-ACE1-8E94C598E470}" destId="{10BA5F62-42F3-4AA5-9563-50D0D2F5FE3F}" srcOrd="1" destOrd="0" presId="urn:microsoft.com/office/officeart/2011/layout/CircleProcess"/>
    <dgm:cxn modelId="{962BFA2D-7F45-4D9C-8BF3-63048484DBA6}" srcId="{B8B36835-5AF8-4121-8E50-EDF9B81E07BD}" destId="{8FB988CF-D114-4C07-ACE1-8E94C598E470}" srcOrd="1" destOrd="0" parTransId="{43EFE394-D8BD-4FAB-B556-B2763FCB3A51}" sibTransId="{79A1AF55-1930-493A-8715-4A52F09ED033}"/>
    <dgm:cxn modelId="{7ED5BE55-9443-4052-93BA-17E53DF92751}" type="presOf" srcId="{B8B36835-5AF8-4121-8E50-EDF9B81E07BD}" destId="{00EC7369-E742-4AB3-8D22-B0F4811AFDFF}" srcOrd="0" destOrd="0" presId="urn:microsoft.com/office/officeart/2011/layout/CircleProcess"/>
    <dgm:cxn modelId="{6DEFB07A-A772-40AF-83E1-FB704317C1DE}" type="presOf" srcId="{A863E8E4-9192-444C-9528-69063BA71685}" destId="{A0C62D5E-A46F-433B-A08A-99FDB05B95CB}" srcOrd="0" destOrd="0" presId="urn:microsoft.com/office/officeart/2011/layout/CircleProcess"/>
    <dgm:cxn modelId="{CBE846E1-95AE-43B2-9ABB-DAE297CA4900}" type="presOf" srcId="{D6390FB2-8144-416A-85DE-E592D45F633B}" destId="{D62739C4-717D-4017-B8E3-08A398BDED68}" srcOrd="1" destOrd="0" presId="urn:microsoft.com/office/officeart/2011/layout/CircleProcess"/>
    <dgm:cxn modelId="{70204F3A-FBAB-4528-AFA2-50EC9F8DD647}" srcId="{B8B36835-5AF8-4121-8E50-EDF9B81E07BD}" destId="{C7BDEB10-C19E-4251-AE01-F9CBAACF11A5}" srcOrd="2" destOrd="0" parTransId="{56F75AAF-93E2-4AA2-83E7-C12CBEA020C2}" sibTransId="{DC9BF285-E0E0-49B7-9DBA-3DE9BCBC60B8}"/>
    <dgm:cxn modelId="{A69DF56D-A133-42FC-BF03-8ECF98BAAC43}" type="presOf" srcId="{8FB988CF-D114-4C07-ACE1-8E94C598E470}" destId="{E291C4D5-7A90-41A8-B9AA-D2BEF796720D}" srcOrd="0" destOrd="0" presId="urn:microsoft.com/office/officeart/2011/layout/CircleProcess"/>
    <dgm:cxn modelId="{6EBFD1BD-8102-434D-9B29-75D9E4AB3427}" type="presOf" srcId="{C7BDEB10-C19E-4251-AE01-F9CBAACF11A5}" destId="{D61EECC4-80CB-4321-A8DC-036EEC2CF0AC}" srcOrd="0" destOrd="0" presId="urn:microsoft.com/office/officeart/2011/layout/CircleProcess"/>
    <dgm:cxn modelId="{18ADF739-9FBF-4838-992D-F88547918361}" type="presParOf" srcId="{00EC7369-E742-4AB3-8D22-B0F4811AFDFF}" destId="{CFDF8B9F-F187-446F-BB89-F95A5D8717EA}" srcOrd="0" destOrd="0" presId="urn:microsoft.com/office/officeart/2011/layout/CircleProcess"/>
    <dgm:cxn modelId="{FD1E6169-D1EB-4F3A-A1C5-E7B82ED552BA}" type="presParOf" srcId="{CFDF8B9F-F187-446F-BB89-F95A5D8717EA}" destId="{88F16234-0AE7-4E99-A3AC-BF24FD10BFEB}" srcOrd="0" destOrd="0" presId="urn:microsoft.com/office/officeart/2011/layout/CircleProcess"/>
    <dgm:cxn modelId="{C13C4FAD-FC17-47DB-9E17-CDE9CC7E6DBC}" type="presParOf" srcId="{00EC7369-E742-4AB3-8D22-B0F4811AFDFF}" destId="{270569D2-4C5E-410C-823F-E3D3C9E23336}" srcOrd="1" destOrd="0" presId="urn:microsoft.com/office/officeart/2011/layout/CircleProcess"/>
    <dgm:cxn modelId="{BC198104-3A0A-4EF6-96B6-7082076CDC8F}" type="presParOf" srcId="{270569D2-4C5E-410C-823F-E3D3C9E23336}" destId="{A0C62D5E-A46F-433B-A08A-99FDB05B95CB}" srcOrd="0" destOrd="0" presId="urn:microsoft.com/office/officeart/2011/layout/CircleProcess"/>
    <dgm:cxn modelId="{C0C82353-EBEA-45E9-B8B0-6EBECA31163F}" type="presParOf" srcId="{00EC7369-E742-4AB3-8D22-B0F4811AFDFF}" destId="{FCD6FE0B-1438-4040-9A4D-20F35D70A844}" srcOrd="2" destOrd="0" presId="urn:microsoft.com/office/officeart/2011/layout/CircleProcess"/>
    <dgm:cxn modelId="{4D8F51FE-C55B-44A6-9388-32E358C00BA1}" type="presParOf" srcId="{00EC7369-E742-4AB3-8D22-B0F4811AFDFF}" destId="{45A061B9-6AE0-40BE-8317-540DEDA9D715}" srcOrd="3" destOrd="0" presId="urn:microsoft.com/office/officeart/2011/layout/CircleProcess"/>
    <dgm:cxn modelId="{A99D47EC-A8CB-4CB8-BCA3-5DA826AB77FB}" type="presParOf" srcId="{45A061B9-6AE0-40BE-8317-540DEDA9D715}" destId="{C9E453ED-8911-4492-9B37-31D91B56D3FB}" srcOrd="0" destOrd="0" presId="urn:microsoft.com/office/officeart/2011/layout/CircleProcess"/>
    <dgm:cxn modelId="{535101A0-0320-47EA-8B48-FBA7B6931229}" type="presParOf" srcId="{00EC7369-E742-4AB3-8D22-B0F4811AFDFF}" destId="{CF24B6CE-A538-45D4-BA8C-4A9D05A0C14E}" srcOrd="4" destOrd="0" presId="urn:microsoft.com/office/officeart/2011/layout/CircleProcess"/>
    <dgm:cxn modelId="{9D5E279A-A8A2-4ADF-A423-CB9631AD1431}" type="presParOf" srcId="{CF24B6CE-A538-45D4-BA8C-4A9D05A0C14E}" destId="{D61EECC4-80CB-4321-A8DC-036EEC2CF0AC}" srcOrd="0" destOrd="0" presId="urn:microsoft.com/office/officeart/2011/layout/CircleProcess"/>
    <dgm:cxn modelId="{8C2D3F24-6597-4F2B-8A8F-CE83BBCCB757}" type="presParOf" srcId="{00EC7369-E742-4AB3-8D22-B0F4811AFDFF}" destId="{8C2B5810-F949-4773-AB2B-06D05CF6BCF0}" srcOrd="5" destOrd="0" presId="urn:microsoft.com/office/officeart/2011/layout/CircleProcess"/>
    <dgm:cxn modelId="{83307CC2-3154-4BEF-A996-DDC3FA1594CE}" type="presParOf" srcId="{00EC7369-E742-4AB3-8D22-B0F4811AFDFF}" destId="{1B52E4F1-4577-41E4-8D67-5BA23314D861}" srcOrd="6" destOrd="0" presId="urn:microsoft.com/office/officeart/2011/layout/CircleProcess"/>
    <dgm:cxn modelId="{EF77F421-029C-43DF-A768-A1771CDC9A0A}" type="presParOf" srcId="{1B52E4F1-4577-41E4-8D67-5BA23314D861}" destId="{DBA1325C-EA0C-4622-8B30-6E0BC31617A4}" srcOrd="0" destOrd="0" presId="urn:microsoft.com/office/officeart/2011/layout/CircleProcess"/>
    <dgm:cxn modelId="{6FFDEC1B-4BA6-47FA-84D7-D04AB6D8FB5B}" type="presParOf" srcId="{00EC7369-E742-4AB3-8D22-B0F4811AFDFF}" destId="{4CE141C6-4C74-403A-A1D1-85FF91DBDCC2}" srcOrd="7" destOrd="0" presId="urn:microsoft.com/office/officeart/2011/layout/CircleProcess"/>
    <dgm:cxn modelId="{5DD1B59A-362C-47AD-8855-D48051D9FDF8}" type="presParOf" srcId="{4CE141C6-4C74-403A-A1D1-85FF91DBDCC2}" destId="{E291C4D5-7A90-41A8-B9AA-D2BEF796720D}" srcOrd="0" destOrd="0" presId="urn:microsoft.com/office/officeart/2011/layout/CircleProcess"/>
    <dgm:cxn modelId="{5BA58830-6277-4E5D-8676-18673704DE64}" type="presParOf" srcId="{00EC7369-E742-4AB3-8D22-B0F4811AFDFF}" destId="{10BA5F62-42F3-4AA5-9563-50D0D2F5FE3F}" srcOrd="8" destOrd="0" presId="urn:microsoft.com/office/officeart/2011/layout/CircleProcess"/>
    <dgm:cxn modelId="{37D166E6-5F09-4116-89D6-F7670DEF6E12}" type="presParOf" srcId="{00EC7369-E742-4AB3-8D22-B0F4811AFDFF}" destId="{106A35B7-2FFC-4B11-92B1-08ABA1E4988C}" srcOrd="9" destOrd="0" presId="urn:microsoft.com/office/officeart/2011/layout/CircleProcess"/>
    <dgm:cxn modelId="{41D40141-6D12-4439-9C8E-5FB7671ECD2A}" type="presParOf" srcId="{106A35B7-2FFC-4B11-92B1-08ABA1E4988C}" destId="{883E83EE-EEB7-4B2E-A10C-3DAB8C8F462F}" srcOrd="0" destOrd="0" presId="urn:microsoft.com/office/officeart/2011/layout/CircleProcess"/>
    <dgm:cxn modelId="{750871EE-4C3B-454B-9B5B-B5177C1FFAC7}" type="presParOf" srcId="{00EC7369-E742-4AB3-8D22-B0F4811AFDFF}" destId="{31E8E9F4-CBA3-47F8-AFB8-819FE1C8AEC1}" srcOrd="10" destOrd="0" presId="urn:microsoft.com/office/officeart/2011/layout/CircleProcess"/>
    <dgm:cxn modelId="{846FFDDF-0ED4-4C97-86B1-3A8BB7C3524C}" type="presParOf" srcId="{31E8E9F4-CBA3-47F8-AFB8-819FE1C8AEC1}" destId="{D60723B8-EDFC-4915-A9C4-036856A05448}" srcOrd="0" destOrd="0" presId="urn:microsoft.com/office/officeart/2011/layout/CircleProcess"/>
    <dgm:cxn modelId="{37531DAE-4412-47DA-BF27-0E6639BE2E6E}" type="presParOf" srcId="{00EC7369-E742-4AB3-8D22-B0F4811AFDFF}" destId="{D62739C4-717D-4017-B8E3-08A398BDED68}" srcOrd="11" destOrd="0" presId="urn:microsoft.com/office/officeart/2011/layout/CircleProcess"/>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6D1E758-DFEC-4553-8012-FA53F40EDB27}" type="doc">
      <dgm:prSet loTypeId="urn:microsoft.com/office/officeart/2005/8/layout/radial4" loCatId="relationship" qsTypeId="urn:microsoft.com/office/officeart/2005/8/quickstyle/simple1" qsCatId="simple" csTypeId="urn:microsoft.com/office/officeart/2005/8/colors/colorful4" csCatId="colorful" phldr="1"/>
      <dgm:spPr/>
      <dgm:t>
        <a:bodyPr/>
        <a:lstStyle/>
        <a:p>
          <a:endParaRPr lang="en-US"/>
        </a:p>
      </dgm:t>
    </dgm:pt>
    <dgm:pt modelId="{EC8D8EF3-5EEF-44E4-A277-2D1EE527B542}">
      <dgm:prSet phldrT="[Text]"/>
      <dgm:spPr>
        <a:solidFill>
          <a:schemeClr val="accent2">
            <a:lumMod val="40000"/>
            <a:lumOff val="60000"/>
          </a:schemeClr>
        </a:solidFill>
      </dgm:spPr>
      <dgm:t>
        <a:bodyPr/>
        <a:lstStyle/>
        <a:p>
          <a:r>
            <a:rPr lang="en-US" b="1" dirty="0" smtClean="0">
              <a:solidFill>
                <a:schemeClr val="tx1"/>
              </a:solidFill>
            </a:rPr>
            <a:t>Indicator Development and Improvement</a:t>
          </a:r>
          <a:endParaRPr lang="en-US" b="1" dirty="0">
            <a:solidFill>
              <a:schemeClr val="tx1"/>
            </a:solidFill>
          </a:endParaRPr>
        </a:p>
      </dgm:t>
    </dgm:pt>
    <dgm:pt modelId="{FD4D198B-C0CB-473F-8BD5-3E3824814C44}" type="parTrans" cxnId="{9BCA2C54-E77C-48CE-B6C2-F16E0129BEB8}">
      <dgm:prSet/>
      <dgm:spPr/>
      <dgm:t>
        <a:bodyPr/>
        <a:lstStyle/>
        <a:p>
          <a:endParaRPr lang="en-US"/>
        </a:p>
      </dgm:t>
    </dgm:pt>
    <dgm:pt modelId="{0519C8BC-0627-4064-8B09-36FDDC98B53A}" type="sibTrans" cxnId="{9BCA2C54-E77C-48CE-B6C2-F16E0129BEB8}">
      <dgm:prSet/>
      <dgm:spPr/>
      <dgm:t>
        <a:bodyPr/>
        <a:lstStyle/>
        <a:p>
          <a:endParaRPr lang="en-US"/>
        </a:p>
      </dgm:t>
    </dgm:pt>
    <dgm:pt modelId="{B7064C1E-4AFB-4D05-976A-5B37F49D9542}">
      <dgm:prSet phldrT="[Text]"/>
      <dgm:spPr/>
      <dgm:t>
        <a:bodyPr/>
        <a:lstStyle/>
        <a:p>
          <a:r>
            <a:rPr lang="en-US" dirty="0" smtClean="0">
              <a:solidFill>
                <a:schemeClr val="tx1"/>
              </a:solidFill>
            </a:rPr>
            <a:t>Academics</a:t>
          </a:r>
          <a:endParaRPr lang="en-US" dirty="0">
            <a:solidFill>
              <a:schemeClr val="tx1"/>
            </a:solidFill>
          </a:endParaRPr>
        </a:p>
      </dgm:t>
    </dgm:pt>
    <dgm:pt modelId="{DBB33130-9BCF-4374-AA0C-E73D736ADA32}" type="parTrans" cxnId="{BDAD9D68-B2F5-4EE1-8B47-B403E259B929}">
      <dgm:prSet/>
      <dgm:spPr/>
      <dgm:t>
        <a:bodyPr/>
        <a:lstStyle/>
        <a:p>
          <a:endParaRPr lang="en-US"/>
        </a:p>
      </dgm:t>
    </dgm:pt>
    <dgm:pt modelId="{7D68D72B-860E-4FB4-A33D-0C436D68AB53}" type="sibTrans" cxnId="{BDAD9D68-B2F5-4EE1-8B47-B403E259B929}">
      <dgm:prSet/>
      <dgm:spPr/>
      <dgm:t>
        <a:bodyPr/>
        <a:lstStyle/>
        <a:p>
          <a:endParaRPr lang="en-US"/>
        </a:p>
      </dgm:t>
    </dgm:pt>
    <dgm:pt modelId="{FE2A5AD5-5A34-4699-BD4F-40EB20D56040}">
      <dgm:prSet phldrT="[Text]"/>
      <dgm:spPr>
        <a:solidFill>
          <a:schemeClr val="accent6">
            <a:lumMod val="40000"/>
            <a:lumOff val="60000"/>
          </a:schemeClr>
        </a:solidFill>
      </dgm:spPr>
      <dgm:t>
        <a:bodyPr/>
        <a:lstStyle/>
        <a:p>
          <a:r>
            <a:rPr lang="en-US" dirty="0" smtClean="0">
              <a:solidFill>
                <a:schemeClr val="tx1"/>
              </a:solidFill>
            </a:rPr>
            <a:t>Government</a:t>
          </a:r>
          <a:endParaRPr lang="en-US" dirty="0">
            <a:solidFill>
              <a:schemeClr val="tx1"/>
            </a:solidFill>
          </a:endParaRPr>
        </a:p>
      </dgm:t>
    </dgm:pt>
    <dgm:pt modelId="{8D7E190B-9093-49C9-85E6-F399489E5131}" type="parTrans" cxnId="{53AA69C2-818E-4093-886F-932E7C1BE11A}">
      <dgm:prSet/>
      <dgm:spPr/>
      <dgm:t>
        <a:bodyPr/>
        <a:lstStyle/>
        <a:p>
          <a:endParaRPr lang="en-US"/>
        </a:p>
      </dgm:t>
    </dgm:pt>
    <dgm:pt modelId="{9C4D03C9-8F4D-44D2-B339-4B03BF18BCBD}" type="sibTrans" cxnId="{53AA69C2-818E-4093-886F-932E7C1BE11A}">
      <dgm:prSet/>
      <dgm:spPr/>
      <dgm:t>
        <a:bodyPr/>
        <a:lstStyle/>
        <a:p>
          <a:endParaRPr lang="en-US"/>
        </a:p>
      </dgm:t>
    </dgm:pt>
    <dgm:pt modelId="{28AD7822-BDB4-40FC-8183-2B6D1694071D}">
      <dgm:prSet phldrT="[Text]"/>
      <dgm:spPr>
        <a:solidFill>
          <a:schemeClr val="accent2">
            <a:lumMod val="40000"/>
            <a:lumOff val="60000"/>
          </a:schemeClr>
        </a:solidFill>
      </dgm:spPr>
      <dgm:t>
        <a:bodyPr/>
        <a:lstStyle/>
        <a:p>
          <a:r>
            <a:rPr lang="en-US" dirty="0" smtClean="0">
              <a:solidFill>
                <a:schemeClr val="tx1"/>
              </a:solidFill>
            </a:rPr>
            <a:t>Philanthropist, business, NGOs</a:t>
          </a:r>
          <a:endParaRPr lang="en-US" dirty="0">
            <a:solidFill>
              <a:schemeClr val="tx1"/>
            </a:solidFill>
          </a:endParaRPr>
        </a:p>
      </dgm:t>
    </dgm:pt>
    <dgm:pt modelId="{FDF6EA6C-3180-40CD-AB83-6672CD060896}" type="parTrans" cxnId="{4E957F8C-E55C-4121-85B6-FC4B0F1F3CF9}">
      <dgm:prSet/>
      <dgm:spPr/>
      <dgm:t>
        <a:bodyPr/>
        <a:lstStyle/>
        <a:p>
          <a:endParaRPr lang="en-US"/>
        </a:p>
      </dgm:t>
    </dgm:pt>
    <dgm:pt modelId="{2C36C8CE-B3FA-4FC6-BEDF-80BBD5DBF724}" type="sibTrans" cxnId="{4E957F8C-E55C-4121-85B6-FC4B0F1F3CF9}">
      <dgm:prSet/>
      <dgm:spPr/>
      <dgm:t>
        <a:bodyPr/>
        <a:lstStyle/>
        <a:p>
          <a:endParaRPr lang="en-US"/>
        </a:p>
      </dgm:t>
    </dgm:pt>
    <dgm:pt modelId="{89AC53F5-D28A-4019-AE04-1F439FA3B790}" type="pres">
      <dgm:prSet presAssocID="{B6D1E758-DFEC-4553-8012-FA53F40EDB27}" presName="cycle" presStyleCnt="0">
        <dgm:presLayoutVars>
          <dgm:chMax val="1"/>
          <dgm:dir/>
          <dgm:animLvl val="ctr"/>
          <dgm:resizeHandles val="exact"/>
        </dgm:presLayoutVars>
      </dgm:prSet>
      <dgm:spPr/>
      <dgm:t>
        <a:bodyPr/>
        <a:lstStyle/>
        <a:p>
          <a:endParaRPr lang="en-US"/>
        </a:p>
      </dgm:t>
    </dgm:pt>
    <dgm:pt modelId="{BFE12763-2520-4BE0-BD1B-CB49D908CC63}" type="pres">
      <dgm:prSet presAssocID="{EC8D8EF3-5EEF-44E4-A277-2D1EE527B542}" presName="centerShape" presStyleLbl="node0" presStyleIdx="0" presStyleCnt="1"/>
      <dgm:spPr/>
      <dgm:t>
        <a:bodyPr/>
        <a:lstStyle/>
        <a:p>
          <a:endParaRPr lang="en-US"/>
        </a:p>
      </dgm:t>
    </dgm:pt>
    <dgm:pt modelId="{86E9F892-BB07-4252-BB43-475C3C3965E7}" type="pres">
      <dgm:prSet presAssocID="{DBB33130-9BCF-4374-AA0C-E73D736ADA32}" presName="parTrans" presStyleLbl="bgSibTrans2D1" presStyleIdx="0" presStyleCnt="3"/>
      <dgm:spPr/>
      <dgm:t>
        <a:bodyPr/>
        <a:lstStyle/>
        <a:p>
          <a:endParaRPr lang="en-US"/>
        </a:p>
      </dgm:t>
    </dgm:pt>
    <dgm:pt modelId="{001C69A4-AB00-402C-AA0F-7D85B03CF86B}" type="pres">
      <dgm:prSet presAssocID="{B7064C1E-4AFB-4D05-976A-5B37F49D9542}" presName="node" presStyleLbl="node1" presStyleIdx="0" presStyleCnt="3">
        <dgm:presLayoutVars>
          <dgm:bulletEnabled val="1"/>
        </dgm:presLayoutVars>
      </dgm:prSet>
      <dgm:spPr/>
      <dgm:t>
        <a:bodyPr/>
        <a:lstStyle/>
        <a:p>
          <a:endParaRPr lang="en-US"/>
        </a:p>
      </dgm:t>
    </dgm:pt>
    <dgm:pt modelId="{54219439-2547-4ABF-84A5-318536A6E19D}" type="pres">
      <dgm:prSet presAssocID="{8D7E190B-9093-49C9-85E6-F399489E5131}" presName="parTrans" presStyleLbl="bgSibTrans2D1" presStyleIdx="1" presStyleCnt="3"/>
      <dgm:spPr/>
      <dgm:t>
        <a:bodyPr/>
        <a:lstStyle/>
        <a:p>
          <a:endParaRPr lang="en-US"/>
        </a:p>
      </dgm:t>
    </dgm:pt>
    <dgm:pt modelId="{0E9EB95E-ED08-45D6-BA7D-3F46CD5D0BDC}" type="pres">
      <dgm:prSet presAssocID="{FE2A5AD5-5A34-4699-BD4F-40EB20D56040}" presName="node" presStyleLbl="node1" presStyleIdx="1" presStyleCnt="3">
        <dgm:presLayoutVars>
          <dgm:bulletEnabled val="1"/>
        </dgm:presLayoutVars>
      </dgm:prSet>
      <dgm:spPr/>
      <dgm:t>
        <a:bodyPr/>
        <a:lstStyle/>
        <a:p>
          <a:endParaRPr lang="en-US"/>
        </a:p>
      </dgm:t>
    </dgm:pt>
    <dgm:pt modelId="{E41E536C-0835-483E-B1E1-350C19B315AB}" type="pres">
      <dgm:prSet presAssocID="{FDF6EA6C-3180-40CD-AB83-6672CD060896}" presName="parTrans" presStyleLbl="bgSibTrans2D1" presStyleIdx="2" presStyleCnt="3"/>
      <dgm:spPr/>
      <dgm:t>
        <a:bodyPr/>
        <a:lstStyle/>
        <a:p>
          <a:endParaRPr lang="en-US"/>
        </a:p>
      </dgm:t>
    </dgm:pt>
    <dgm:pt modelId="{A5AC6CD0-139E-47DD-B078-EFAF20CF3C68}" type="pres">
      <dgm:prSet presAssocID="{28AD7822-BDB4-40FC-8183-2B6D1694071D}" presName="node" presStyleLbl="node1" presStyleIdx="2" presStyleCnt="3">
        <dgm:presLayoutVars>
          <dgm:bulletEnabled val="1"/>
        </dgm:presLayoutVars>
      </dgm:prSet>
      <dgm:spPr/>
      <dgm:t>
        <a:bodyPr/>
        <a:lstStyle/>
        <a:p>
          <a:endParaRPr lang="en-US"/>
        </a:p>
      </dgm:t>
    </dgm:pt>
  </dgm:ptLst>
  <dgm:cxnLst>
    <dgm:cxn modelId="{BDAD9D68-B2F5-4EE1-8B47-B403E259B929}" srcId="{EC8D8EF3-5EEF-44E4-A277-2D1EE527B542}" destId="{B7064C1E-4AFB-4D05-976A-5B37F49D9542}" srcOrd="0" destOrd="0" parTransId="{DBB33130-9BCF-4374-AA0C-E73D736ADA32}" sibTransId="{7D68D72B-860E-4FB4-A33D-0C436D68AB53}"/>
    <dgm:cxn modelId="{64A168B4-AA83-4A6E-A2BE-FC2F7A5401E3}" type="presOf" srcId="{B6D1E758-DFEC-4553-8012-FA53F40EDB27}" destId="{89AC53F5-D28A-4019-AE04-1F439FA3B790}" srcOrd="0" destOrd="0" presId="urn:microsoft.com/office/officeart/2005/8/layout/radial4"/>
    <dgm:cxn modelId="{49D7A413-CC07-4B26-971F-D8968D576FDD}" type="presOf" srcId="{B7064C1E-4AFB-4D05-976A-5B37F49D9542}" destId="{001C69A4-AB00-402C-AA0F-7D85B03CF86B}" srcOrd="0" destOrd="0" presId="urn:microsoft.com/office/officeart/2005/8/layout/radial4"/>
    <dgm:cxn modelId="{AFDD9C51-E8CD-4238-9ED9-ACAE45B82EC7}" type="presOf" srcId="{28AD7822-BDB4-40FC-8183-2B6D1694071D}" destId="{A5AC6CD0-139E-47DD-B078-EFAF20CF3C68}" srcOrd="0" destOrd="0" presId="urn:microsoft.com/office/officeart/2005/8/layout/radial4"/>
    <dgm:cxn modelId="{4E957F8C-E55C-4121-85B6-FC4B0F1F3CF9}" srcId="{EC8D8EF3-5EEF-44E4-A277-2D1EE527B542}" destId="{28AD7822-BDB4-40FC-8183-2B6D1694071D}" srcOrd="2" destOrd="0" parTransId="{FDF6EA6C-3180-40CD-AB83-6672CD060896}" sibTransId="{2C36C8CE-B3FA-4FC6-BEDF-80BBD5DBF724}"/>
    <dgm:cxn modelId="{BB34352E-208C-4780-AE99-1884127DE710}" type="presOf" srcId="{DBB33130-9BCF-4374-AA0C-E73D736ADA32}" destId="{86E9F892-BB07-4252-BB43-475C3C3965E7}" srcOrd="0" destOrd="0" presId="urn:microsoft.com/office/officeart/2005/8/layout/radial4"/>
    <dgm:cxn modelId="{07DE11CC-1721-4973-9951-F77F22E893AB}" type="presOf" srcId="{EC8D8EF3-5EEF-44E4-A277-2D1EE527B542}" destId="{BFE12763-2520-4BE0-BD1B-CB49D908CC63}" srcOrd="0" destOrd="0" presId="urn:microsoft.com/office/officeart/2005/8/layout/radial4"/>
    <dgm:cxn modelId="{9BCA2C54-E77C-48CE-B6C2-F16E0129BEB8}" srcId="{B6D1E758-DFEC-4553-8012-FA53F40EDB27}" destId="{EC8D8EF3-5EEF-44E4-A277-2D1EE527B542}" srcOrd="0" destOrd="0" parTransId="{FD4D198B-C0CB-473F-8BD5-3E3824814C44}" sibTransId="{0519C8BC-0627-4064-8B09-36FDDC98B53A}"/>
    <dgm:cxn modelId="{53AA69C2-818E-4093-886F-932E7C1BE11A}" srcId="{EC8D8EF3-5EEF-44E4-A277-2D1EE527B542}" destId="{FE2A5AD5-5A34-4699-BD4F-40EB20D56040}" srcOrd="1" destOrd="0" parTransId="{8D7E190B-9093-49C9-85E6-F399489E5131}" sibTransId="{9C4D03C9-8F4D-44D2-B339-4B03BF18BCBD}"/>
    <dgm:cxn modelId="{6B4D1229-4735-4FAE-B12B-0456A9CF69D4}" type="presOf" srcId="{FDF6EA6C-3180-40CD-AB83-6672CD060896}" destId="{E41E536C-0835-483E-B1E1-350C19B315AB}" srcOrd="0" destOrd="0" presId="urn:microsoft.com/office/officeart/2005/8/layout/radial4"/>
    <dgm:cxn modelId="{BC344317-8278-4130-ACC6-D76A671A0D5F}" type="presOf" srcId="{8D7E190B-9093-49C9-85E6-F399489E5131}" destId="{54219439-2547-4ABF-84A5-318536A6E19D}" srcOrd="0" destOrd="0" presId="urn:microsoft.com/office/officeart/2005/8/layout/radial4"/>
    <dgm:cxn modelId="{BF16DFA2-0105-4B8B-BD3D-9FAD7F0C5A8D}" type="presOf" srcId="{FE2A5AD5-5A34-4699-BD4F-40EB20D56040}" destId="{0E9EB95E-ED08-45D6-BA7D-3F46CD5D0BDC}" srcOrd="0" destOrd="0" presId="urn:microsoft.com/office/officeart/2005/8/layout/radial4"/>
    <dgm:cxn modelId="{FD0FE525-812F-41C9-967F-23126BC9F5D1}" type="presParOf" srcId="{89AC53F5-D28A-4019-AE04-1F439FA3B790}" destId="{BFE12763-2520-4BE0-BD1B-CB49D908CC63}" srcOrd="0" destOrd="0" presId="urn:microsoft.com/office/officeart/2005/8/layout/radial4"/>
    <dgm:cxn modelId="{DF4C926C-4308-4815-8680-AE53F9386D1D}" type="presParOf" srcId="{89AC53F5-D28A-4019-AE04-1F439FA3B790}" destId="{86E9F892-BB07-4252-BB43-475C3C3965E7}" srcOrd="1" destOrd="0" presId="urn:microsoft.com/office/officeart/2005/8/layout/radial4"/>
    <dgm:cxn modelId="{B386D73A-1F9F-4670-9DE0-2A4CD303BDD5}" type="presParOf" srcId="{89AC53F5-D28A-4019-AE04-1F439FA3B790}" destId="{001C69A4-AB00-402C-AA0F-7D85B03CF86B}" srcOrd="2" destOrd="0" presId="urn:microsoft.com/office/officeart/2005/8/layout/radial4"/>
    <dgm:cxn modelId="{A1CF2250-2C8B-41BD-A7C0-1C782401CC2F}" type="presParOf" srcId="{89AC53F5-D28A-4019-AE04-1F439FA3B790}" destId="{54219439-2547-4ABF-84A5-318536A6E19D}" srcOrd="3" destOrd="0" presId="urn:microsoft.com/office/officeart/2005/8/layout/radial4"/>
    <dgm:cxn modelId="{7B7D34BD-39D7-4B31-ACFF-0EE7417979E6}" type="presParOf" srcId="{89AC53F5-D28A-4019-AE04-1F439FA3B790}" destId="{0E9EB95E-ED08-45D6-BA7D-3F46CD5D0BDC}" srcOrd="4" destOrd="0" presId="urn:microsoft.com/office/officeart/2005/8/layout/radial4"/>
    <dgm:cxn modelId="{44A61309-B064-4149-8AB9-100251F8EB1B}" type="presParOf" srcId="{89AC53F5-D28A-4019-AE04-1F439FA3B790}" destId="{E41E536C-0835-483E-B1E1-350C19B315AB}" srcOrd="5" destOrd="0" presId="urn:microsoft.com/office/officeart/2005/8/layout/radial4"/>
    <dgm:cxn modelId="{E5AB268C-658B-48CE-9818-EA15B72DCC70}" type="presParOf" srcId="{89AC53F5-D28A-4019-AE04-1F439FA3B790}" destId="{A5AC6CD0-139E-47DD-B078-EFAF20CF3C68}" srcOrd="6"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4A82898-D777-4689-ADFB-0A9439A8C855}" type="doc">
      <dgm:prSet loTypeId="urn:diagrams.loki3.com/VaryingWidthList" loCatId="list" qsTypeId="urn:microsoft.com/office/officeart/2005/8/quickstyle/3d1" qsCatId="3D" csTypeId="urn:microsoft.com/office/officeart/2005/8/colors/colorful3" csCatId="colorful" phldr="1"/>
      <dgm:spPr/>
    </dgm:pt>
    <dgm:pt modelId="{8059A797-EA8F-4AFC-B74F-8BBD18B7A40D}">
      <dgm:prSet phldrT="[Text]" custT="1"/>
      <dgm:spPr/>
      <dgm:t>
        <a:bodyPr/>
        <a:lstStyle/>
        <a:p>
          <a:pPr algn="l"/>
          <a:r>
            <a:rPr lang="id-ID" sz="1800" dirty="0" smtClean="0">
              <a:solidFill>
                <a:schemeClr val="tx1"/>
              </a:solidFill>
            </a:rPr>
            <a:t>The Government has established a policy to assign responsibilities to monitor, follow up, and report progress on the implementation of the SDGs</a:t>
          </a:r>
          <a:endParaRPr lang="en-US" sz="1800" dirty="0">
            <a:solidFill>
              <a:schemeClr val="tx1"/>
            </a:solidFill>
          </a:endParaRPr>
        </a:p>
      </dgm:t>
    </dgm:pt>
    <dgm:pt modelId="{E85A7AA4-D190-4D9E-8581-2F15AC4300CC}" type="parTrans" cxnId="{D7C3B684-A42A-425C-9386-BF704E55FC65}">
      <dgm:prSet/>
      <dgm:spPr/>
      <dgm:t>
        <a:bodyPr/>
        <a:lstStyle/>
        <a:p>
          <a:endParaRPr lang="en-US" sz="1800"/>
        </a:p>
      </dgm:t>
    </dgm:pt>
    <dgm:pt modelId="{9D0BF03F-D1CA-4020-B3A2-67BC4E04BCDB}" type="sibTrans" cxnId="{D7C3B684-A42A-425C-9386-BF704E55FC65}">
      <dgm:prSet/>
      <dgm:spPr/>
      <dgm:t>
        <a:bodyPr/>
        <a:lstStyle/>
        <a:p>
          <a:endParaRPr lang="en-US" sz="1800"/>
        </a:p>
      </dgm:t>
    </dgm:pt>
    <dgm:pt modelId="{E5D7BF13-27C1-40C1-B41B-EFF91B6357AB}">
      <dgm:prSet phldrT="[Text]" custT="1"/>
      <dgm:spPr>
        <a:solidFill>
          <a:schemeClr val="accent2">
            <a:lumMod val="60000"/>
            <a:lumOff val="40000"/>
          </a:schemeClr>
        </a:solidFill>
      </dgm:spPr>
      <dgm:t>
        <a:bodyPr/>
        <a:lstStyle/>
        <a:p>
          <a:pPr algn="l"/>
          <a:r>
            <a:rPr lang="id-ID" sz="1800" dirty="0" smtClean="0">
              <a:solidFill>
                <a:schemeClr val="tx1"/>
              </a:solidFill>
            </a:rPr>
            <a:t>The Government has a clear division of tasks related to the institutions which are responsible for conducting the review.</a:t>
          </a:r>
          <a:endParaRPr lang="en-US" sz="1800" dirty="0">
            <a:solidFill>
              <a:schemeClr val="tx1"/>
            </a:solidFill>
          </a:endParaRPr>
        </a:p>
      </dgm:t>
    </dgm:pt>
    <dgm:pt modelId="{E74BBAF3-CAE4-4B36-A719-7A3A4CB30D64}" type="parTrans" cxnId="{91B8F9E9-CA85-49CF-B701-135402D1350B}">
      <dgm:prSet/>
      <dgm:spPr/>
      <dgm:t>
        <a:bodyPr/>
        <a:lstStyle/>
        <a:p>
          <a:endParaRPr lang="en-US" sz="1800"/>
        </a:p>
      </dgm:t>
    </dgm:pt>
    <dgm:pt modelId="{9920E670-8BC0-490C-ADBA-EB98610704B4}" type="sibTrans" cxnId="{91B8F9E9-CA85-49CF-B701-135402D1350B}">
      <dgm:prSet/>
      <dgm:spPr/>
      <dgm:t>
        <a:bodyPr/>
        <a:lstStyle/>
        <a:p>
          <a:endParaRPr lang="en-US" sz="1800"/>
        </a:p>
      </dgm:t>
    </dgm:pt>
    <dgm:pt modelId="{ED5474E3-A1B1-4B20-A1FA-A91BC6DD6486}">
      <dgm:prSet phldrT="[Text]" custT="1"/>
      <dgm:spPr>
        <a:solidFill>
          <a:schemeClr val="accent5">
            <a:lumMod val="60000"/>
            <a:lumOff val="40000"/>
          </a:schemeClr>
        </a:solidFill>
      </dgm:spPr>
      <dgm:t>
        <a:bodyPr/>
        <a:lstStyle/>
        <a:p>
          <a:pPr algn="l"/>
          <a:r>
            <a:rPr lang="id-ID" sz="1800" dirty="0" smtClean="0">
              <a:solidFill>
                <a:schemeClr val="tx1"/>
              </a:solidFill>
            </a:rPr>
            <a:t>There is a national review conducted on a regular basis (annually, biennially, or multi-year)</a:t>
          </a:r>
          <a:endParaRPr lang="en-US" sz="1800" dirty="0">
            <a:solidFill>
              <a:schemeClr val="tx1"/>
            </a:solidFill>
          </a:endParaRPr>
        </a:p>
      </dgm:t>
    </dgm:pt>
    <dgm:pt modelId="{99D6C13B-5989-403F-B29D-A6233D21B81D}" type="parTrans" cxnId="{166820FE-7788-44F9-B24E-FFE1E4046C12}">
      <dgm:prSet/>
      <dgm:spPr/>
      <dgm:t>
        <a:bodyPr/>
        <a:lstStyle/>
        <a:p>
          <a:endParaRPr lang="en-US" sz="1800"/>
        </a:p>
      </dgm:t>
    </dgm:pt>
    <dgm:pt modelId="{17EACC26-1DB1-4B02-BF75-53FCBB6F5C19}" type="sibTrans" cxnId="{166820FE-7788-44F9-B24E-FFE1E4046C12}">
      <dgm:prSet/>
      <dgm:spPr/>
      <dgm:t>
        <a:bodyPr/>
        <a:lstStyle/>
        <a:p>
          <a:endParaRPr lang="en-US" sz="1800"/>
        </a:p>
      </dgm:t>
    </dgm:pt>
    <dgm:pt modelId="{0AB163B6-AB8E-480D-97B6-12051B4A4BDF}" type="pres">
      <dgm:prSet presAssocID="{14A82898-D777-4689-ADFB-0A9439A8C855}" presName="Name0" presStyleCnt="0">
        <dgm:presLayoutVars>
          <dgm:resizeHandles/>
        </dgm:presLayoutVars>
      </dgm:prSet>
      <dgm:spPr/>
    </dgm:pt>
    <dgm:pt modelId="{E9E6BC5D-71DF-4C1B-BDB0-2CB64E27E294}" type="pres">
      <dgm:prSet presAssocID="{8059A797-EA8F-4AFC-B74F-8BBD18B7A40D}" presName="text" presStyleLbl="node1" presStyleIdx="0" presStyleCnt="3" custScaleX="134009" custScaleY="99691">
        <dgm:presLayoutVars>
          <dgm:bulletEnabled val="1"/>
        </dgm:presLayoutVars>
      </dgm:prSet>
      <dgm:spPr/>
      <dgm:t>
        <a:bodyPr/>
        <a:lstStyle/>
        <a:p>
          <a:endParaRPr lang="en-US"/>
        </a:p>
      </dgm:t>
    </dgm:pt>
    <dgm:pt modelId="{D65F2F1D-9E17-405C-B318-7DF9EBBD38AE}" type="pres">
      <dgm:prSet presAssocID="{9D0BF03F-D1CA-4020-B3A2-67BC4E04BCDB}" presName="space" presStyleCnt="0"/>
      <dgm:spPr/>
    </dgm:pt>
    <dgm:pt modelId="{EFAA64B8-3734-4FD4-8628-2580514952E5}" type="pres">
      <dgm:prSet presAssocID="{E5D7BF13-27C1-40C1-B41B-EFF91B6357AB}" presName="text" presStyleLbl="node1" presStyleIdx="1" presStyleCnt="3" custScaleX="169886">
        <dgm:presLayoutVars>
          <dgm:bulletEnabled val="1"/>
        </dgm:presLayoutVars>
      </dgm:prSet>
      <dgm:spPr/>
      <dgm:t>
        <a:bodyPr/>
        <a:lstStyle/>
        <a:p>
          <a:endParaRPr lang="en-US"/>
        </a:p>
      </dgm:t>
    </dgm:pt>
    <dgm:pt modelId="{7AB97077-4258-47ED-AD13-BDB1AFF8FE27}" type="pres">
      <dgm:prSet presAssocID="{9920E670-8BC0-490C-ADBA-EB98610704B4}" presName="space" presStyleCnt="0"/>
      <dgm:spPr/>
    </dgm:pt>
    <dgm:pt modelId="{615675D8-8942-41C8-9849-F50FCEA439C0}" type="pres">
      <dgm:prSet presAssocID="{ED5474E3-A1B1-4B20-A1FA-A91BC6DD6486}" presName="text" presStyleLbl="node1" presStyleIdx="2" presStyleCnt="3" custScaleX="210979">
        <dgm:presLayoutVars>
          <dgm:bulletEnabled val="1"/>
        </dgm:presLayoutVars>
      </dgm:prSet>
      <dgm:spPr/>
      <dgm:t>
        <a:bodyPr/>
        <a:lstStyle/>
        <a:p>
          <a:endParaRPr lang="en-US"/>
        </a:p>
      </dgm:t>
    </dgm:pt>
  </dgm:ptLst>
  <dgm:cxnLst>
    <dgm:cxn modelId="{B3AB574C-F2D6-4015-8A79-C2FDE0730213}" type="presOf" srcId="{8059A797-EA8F-4AFC-B74F-8BBD18B7A40D}" destId="{E9E6BC5D-71DF-4C1B-BDB0-2CB64E27E294}" srcOrd="0" destOrd="0" presId="urn:diagrams.loki3.com/VaryingWidthList"/>
    <dgm:cxn modelId="{4A9F14D6-EC4C-4330-B1B2-539547886A44}" type="presOf" srcId="{ED5474E3-A1B1-4B20-A1FA-A91BC6DD6486}" destId="{615675D8-8942-41C8-9849-F50FCEA439C0}" srcOrd="0" destOrd="0" presId="urn:diagrams.loki3.com/VaryingWidthList"/>
    <dgm:cxn modelId="{14DEE802-5DDD-43B1-B98C-142DD2E86A41}" type="presOf" srcId="{14A82898-D777-4689-ADFB-0A9439A8C855}" destId="{0AB163B6-AB8E-480D-97B6-12051B4A4BDF}" srcOrd="0" destOrd="0" presId="urn:diagrams.loki3.com/VaryingWidthList"/>
    <dgm:cxn modelId="{D7C3B684-A42A-425C-9386-BF704E55FC65}" srcId="{14A82898-D777-4689-ADFB-0A9439A8C855}" destId="{8059A797-EA8F-4AFC-B74F-8BBD18B7A40D}" srcOrd="0" destOrd="0" parTransId="{E85A7AA4-D190-4D9E-8581-2F15AC4300CC}" sibTransId="{9D0BF03F-D1CA-4020-B3A2-67BC4E04BCDB}"/>
    <dgm:cxn modelId="{166820FE-7788-44F9-B24E-FFE1E4046C12}" srcId="{14A82898-D777-4689-ADFB-0A9439A8C855}" destId="{ED5474E3-A1B1-4B20-A1FA-A91BC6DD6486}" srcOrd="2" destOrd="0" parTransId="{99D6C13B-5989-403F-B29D-A6233D21B81D}" sibTransId="{17EACC26-1DB1-4B02-BF75-53FCBB6F5C19}"/>
    <dgm:cxn modelId="{FD8AD726-BD8F-4968-81DE-1D229A0D276B}" type="presOf" srcId="{E5D7BF13-27C1-40C1-B41B-EFF91B6357AB}" destId="{EFAA64B8-3734-4FD4-8628-2580514952E5}" srcOrd="0" destOrd="0" presId="urn:diagrams.loki3.com/VaryingWidthList"/>
    <dgm:cxn modelId="{91B8F9E9-CA85-49CF-B701-135402D1350B}" srcId="{14A82898-D777-4689-ADFB-0A9439A8C855}" destId="{E5D7BF13-27C1-40C1-B41B-EFF91B6357AB}" srcOrd="1" destOrd="0" parTransId="{E74BBAF3-CAE4-4B36-A719-7A3A4CB30D64}" sibTransId="{9920E670-8BC0-490C-ADBA-EB98610704B4}"/>
    <dgm:cxn modelId="{AE282ED4-FFEF-4328-8EFB-FCF98E6B4712}" type="presParOf" srcId="{0AB163B6-AB8E-480D-97B6-12051B4A4BDF}" destId="{E9E6BC5D-71DF-4C1B-BDB0-2CB64E27E294}" srcOrd="0" destOrd="0" presId="urn:diagrams.loki3.com/VaryingWidthList"/>
    <dgm:cxn modelId="{6EBA90BF-DB2C-4CFF-9120-F2AFEC0E7D15}" type="presParOf" srcId="{0AB163B6-AB8E-480D-97B6-12051B4A4BDF}" destId="{D65F2F1D-9E17-405C-B318-7DF9EBBD38AE}" srcOrd="1" destOrd="0" presId="urn:diagrams.loki3.com/VaryingWidthList"/>
    <dgm:cxn modelId="{75FBBA85-AD26-4FD3-97B7-6FC3DA9DFD70}" type="presParOf" srcId="{0AB163B6-AB8E-480D-97B6-12051B4A4BDF}" destId="{EFAA64B8-3734-4FD4-8628-2580514952E5}" srcOrd="2" destOrd="0" presId="urn:diagrams.loki3.com/VaryingWidthList"/>
    <dgm:cxn modelId="{788F51F1-B4FF-4BA2-8B05-518872D7974E}" type="presParOf" srcId="{0AB163B6-AB8E-480D-97B6-12051B4A4BDF}" destId="{7AB97077-4258-47ED-AD13-BDB1AFF8FE27}" srcOrd="3" destOrd="0" presId="urn:diagrams.loki3.com/VaryingWidthList"/>
    <dgm:cxn modelId="{3554591D-8289-4312-A525-38422AD65E2A}" type="presParOf" srcId="{0AB163B6-AB8E-480D-97B6-12051B4A4BDF}" destId="{615675D8-8942-41C8-9849-F50FCEA439C0}" srcOrd="4" destOrd="0" presId="urn:diagrams.loki3.com/VaryingWidthLis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3F4D736-F612-44D4-B9CA-CD95D3184232}" type="doc">
      <dgm:prSet loTypeId="urn:diagrams.loki3.com/VaryingWidthList" loCatId="list" qsTypeId="urn:microsoft.com/office/officeart/2005/8/quickstyle/3d1" qsCatId="3D" csTypeId="urn:microsoft.com/office/officeart/2005/8/colors/colorful4" csCatId="colorful" phldr="1"/>
      <dgm:spPr/>
    </dgm:pt>
    <dgm:pt modelId="{4CE08DEF-7B95-4A3E-9976-4B61520DBFD1}">
      <dgm:prSet phldrT="[Text]" custT="1"/>
      <dgm:spPr/>
      <dgm:t>
        <a:bodyPr/>
        <a:lstStyle/>
        <a:p>
          <a:pPr algn="l"/>
          <a:r>
            <a:rPr lang="id-ID" sz="1800" dirty="0" smtClean="0">
              <a:solidFill>
                <a:schemeClr val="tx1"/>
              </a:solidFill>
            </a:rPr>
            <a:t>Indicators clearly state the name, definition, and method used in measuring the progress of the implementation of SDGs.</a:t>
          </a:r>
          <a:endParaRPr lang="en-US" sz="1800" dirty="0">
            <a:solidFill>
              <a:schemeClr val="tx1"/>
            </a:solidFill>
          </a:endParaRPr>
        </a:p>
      </dgm:t>
    </dgm:pt>
    <dgm:pt modelId="{3DF8309D-575A-4B88-81ED-9B74EA713921}" type="parTrans" cxnId="{5841A93D-0C7F-4BA9-9882-5AE3D18AC351}">
      <dgm:prSet/>
      <dgm:spPr/>
      <dgm:t>
        <a:bodyPr/>
        <a:lstStyle/>
        <a:p>
          <a:endParaRPr lang="en-US">
            <a:solidFill>
              <a:schemeClr val="tx1"/>
            </a:solidFill>
          </a:endParaRPr>
        </a:p>
      </dgm:t>
    </dgm:pt>
    <dgm:pt modelId="{D83A20A7-DC91-4495-A3BB-FCC376A3EC09}" type="sibTrans" cxnId="{5841A93D-0C7F-4BA9-9882-5AE3D18AC351}">
      <dgm:prSet/>
      <dgm:spPr/>
      <dgm:t>
        <a:bodyPr/>
        <a:lstStyle/>
        <a:p>
          <a:endParaRPr lang="en-US">
            <a:solidFill>
              <a:schemeClr val="tx1"/>
            </a:solidFill>
          </a:endParaRPr>
        </a:p>
      </dgm:t>
    </dgm:pt>
    <dgm:pt modelId="{B7C23AE6-BEAD-4339-B120-949E3925301A}">
      <dgm:prSet custT="1"/>
      <dgm:spPr>
        <a:solidFill>
          <a:schemeClr val="accent6">
            <a:lumMod val="40000"/>
            <a:lumOff val="60000"/>
          </a:schemeClr>
        </a:solidFill>
      </dgm:spPr>
      <dgm:t>
        <a:bodyPr/>
        <a:lstStyle/>
        <a:p>
          <a:pPr algn="l"/>
          <a:r>
            <a:rPr lang="id-ID" sz="1800" dirty="0" smtClean="0">
              <a:solidFill>
                <a:schemeClr val="tx1"/>
              </a:solidFill>
            </a:rPr>
            <a:t>Indicators consider national policy space (The Government sets its indicators).</a:t>
          </a:r>
          <a:endParaRPr lang="id-ID" sz="1800" dirty="0">
            <a:solidFill>
              <a:schemeClr val="tx1"/>
            </a:solidFill>
          </a:endParaRPr>
        </a:p>
      </dgm:t>
    </dgm:pt>
    <dgm:pt modelId="{03BEB4F8-C9AB-46E8-9B4A-B8B9EAE07A5E}" type="parTrans" cxnId="{4D30DC9D-8C0A-451F-A9E5-4C3510243B7F}">
      <dgm:prSet/>
      <dgm:spPr/>
      <dgm:t>
        <a:bodyPr/>
        <a:lstStyle/>
        <a:p>
          <a:endParaRPr lang="en-US">
            <a:solidFill>
              <a:schemeClr val="tx1"/>
            </a:solidFill>
          </a:endParaRPr>
        </a:p>
      </dgm:t>
    </dgm:pt>
    <dgm:pt modelId="{47688010-0116-4C90-88A1-F2E634662769}" type="sibTrans" cxnId="{4D30DC9D-8C0A-451F-A9E5-4C3510243B7F}">
      <dgm:prSet/>
      <dgm:spPr/>
      <dgm:t>
        <a:bodyPr/>
        <a:lstStyle/>
        <a:p>
          <a:endParaRPr lang="en-US">
            <a:solidFill>
              <a:schemeClr val="tx1"/>
            </a:solidFill>
          </a:endParaRPr>
        </a:p>
      </dgm:t>
    </dgm:pt>
    <dgm:pt modelId="{9114767B-0CE6-4E09-A3A0-BE3B4E67967E}">
      <dgm:prSet custT="1"/>
      <dgm:spPr>
        <a:solidFill>
          <a:schemeClr val="accent1">
            <a:lumMod val="60000"/>
            <a:lumOff val="40000"/>
          </a:schemeClr>
        </a:solidFill>
      </dgm:spPr>
      <dgm:t>
        <a:bodyPr/>
        <a:lstStyle/>
        <a:p>
          <a:pPr algn="l"/>
          <a:r>
            <a:rPr lang="id-ID" sz="1800" dirty="0" smtClean="0">
              <a:solidFill>
                <a:schemeClr val="tx1"/>
              </a:solidFill>
            </a:rPr>
            <a:t>The government has developed specific and actionable milestones that are tied to outcomes.</a:t>
          </a:r>
          <a:endParaRPr lang="id-ID" sz="1800" dirty="0">
            <a:solidFill>
              <a:schemeClr val="tx1"/>
            </a:solidFill>
          </a:endParaRPr>
        </a:p>
      </dgm:t>
    </dgm:pt>
    <dgm:pt modelId="{7E1120B1-4E62-4E10-A44D-B910B993767C}" type="parTrans" cxnId="{218F6D36-607B-4CCF-8F5C-FA7DEDD9C4B9}">
      <dgm:prSet/>
      <dgm:spPr/>
      <dgm:t>
        <a:bodyPr/>
        <a:lstStyle/>
        <a:p>
          <a:endParaRPr lang="en-US">
            <a:solidFill>
              <a:schemeClr val="tx1"/>
            </a:solidFill>
          </a:endParaRPr>
        </a:p>
      </dgm:t>
    </dgm:pt>
    <dgm:pt modelId="{05043CC9-BCEB-4752-8123-13F589D09DDE}" type="sibTrans" cxnId="{218F6D36-607B-4CCF-8F5C-FA7DEDD9C4B9}">
      <dgm:prSet/>
      <dgm:spPr/>
      <dgm:t>
        <a:bodyPr/>
        <a:lstStyle/>
        <a:p>
          <a:endParaRPr lang="en-US">
            <a:solidFill>
              <a:schemeClr val="tx1"/>
            </a:solidFill>
          </a:endParaRPr>
        </a:p>
      </dgm:t>
    </dgm:pt>
    <dgm:pt modelId="{4B1AD41E-85A4-4271-A78D-C27405797A74}">
      <dgm:prSet custT="1"/>
      <dgm:spPr>
        <a:solidFill>
          <a:schemeClr val="accent4">
            <a:lumMod val="40000"/>
            <a:lumOff val="60000"/>
          </a:schemeClr>
        </a:solidFill>
      </dgm:spPr>
      <dgm:t>
        <a:bodyPr/>
        <a:lstStyle/>
        <a:p>
          <a:pPr algn="l"/>
          <a:r>
            <a:rPr lang="id-ID" sz="1800" dirty="0" smtClean="0">
              <a:solidFill>
                <a:schemeClr val="tx1"/>
              </a:solidFill>
            </a:rPr>
            <a:t>Indicators have quantifiable, numerical targets or other measurable values.</a:t>
          </a:r>
          <a:endParaRPr lang="id-ID" sz="1800" dirty="0">
            <a:solidFill>
              <a:schemeClr val="tx1"/>
            </a:solidFill>
          </a:endParaRPr>
        </a:p>
      </dgm:t>
    </dgm:pt>
    <dgm:pt modelId="{0D87A81D-46F3-4484-8226-B834F0906C6B}" type="sibTrans" cxnId="{7D0622ED-AFCB-4C80-AFD7-569C82A8B5E5}">
      <dgm:prSet/>
      <dgm:spPr/>
      <dgm:t>
        <a:bodyPr/>
        <a:lstStyle/>
        <a:p>
          <a:endParaRPr lang="en-US">
            <a:solidFill>
              <a:schemeClr val="tx1"/>
            </a:solidFill>
          </a:endParaRPr>
        </a:p>
      </dgm:t>
    </dgm:pt>
    <dgm:pt modelId="{4092E6D8-1651-4BA5-BC66-A8A7011392D6}" type="parTrans" cxnId="{7D0622ED-AFCB-4C80-AFD7-569C82A8B5E5}">
      <dgm:prSet/>
      <dgm:spPr/>
      <dgm:t>
        <a:bodyPr/>
        <a:lstStyle/>
        <a:p>
          <a:endParaRPr lang="en-US">
            <a:solidFill>
              <a:schemeClr val="tx1"/>
            </a:solidFill>
          </a:endParaRPr>
        </a:p>
      </dgm:t>
    </dgm:pt>
    <dgm:pt modelId="{A9951CDC-CE8B-4261-B3EB-895C57FA3B10}" type="pres">
      <dgm:prSet presAssocID="{E3F4D736-F612-44D4-B9CA-CD95D3184232}" presName="Name0" presStyleCnt="0">
        <dgm:presLayoutVars>
          <dgm:resizeHandles/>
        </dgm:presLayoutVars>
      </dgm:prSet>
      <dgm:spPr/>
    </dgm:pt>
    <dgm:pt modelId="{8AC03C0E-9A4D-43CC-B849-9BB455DCF8A5}" type="pres">
      <dgm:prSet presAssocID="{4CE08DEF-7B95-4A3E-9976-4B61520DBFD1}" presName="text" presStyleLbl="node1" presStyleIdx="0" presStyleCnt="4" custScaleX="131918">
        <dgm:presLayoutVars>
          <dgm:bulletEnabled val="1"/>
        </dgm:presLayoutVars>
      </dgm:prSet>
      <dgm:spPr/>
      <dgm:t>
        <a:bodyPr/>
        <a:lstStyle/>
        <a:p>
          <a:endParaRPr lang="en-US"/>
        </a:p>
      </dgm:t>
    </dgm:pt>
    <dgm:pt modelId="{3A900A3A-220A-4CF6-A89D-D6FA422AE605}" type="pres">
      <dgm:prSet presAssocID="{D83A20A7-DC91-4495-A3BB-FCC376A3EC09}" presName="space" presStyleCnt="0"/>
      <dgm:spPr/>
    </dgm:pt>
    <dgm:pt modelId="{E3D12659-CF2C-407C-BA0F-1405D8B5A0EE}" type="pres">
      <dgm:prSet presAssocID="{4B1AD41E-85A4-4271-A78D-C27405797A74}" presName="text" presStyleLbl="node1" presStyleIdx="1" presStyleCnt="4" custScaleX="177522">
        <dgm:presLayoutVars>
          <dgm:bulletEnabled val="1"/>
        </dgm:presLayoutVars>
      </dgm:prSet>
      <dgm:spPr/>
      <dgm:t>
        <a:bodyPr/>
        <a:lstStyle/>
        <a:p>
          <a:endParaRPr lang="en-US"/>
        </a:p>
      </dgm:t>
    </dgm:pt>
    <dgm:pt modelId="{71E0979A-2480-4EE0-B2F9-BD0B7C24DE6B}" type="pres">
      <dgm:prSet presAssocID="{0D87A81D-46F3-4484-8226-B834F0906C6B}" presName="space" presStyleCnt="0"/>
      <dgm:spPr/>
    </dgm:pt>
    <dgm:pt modelId="{C7788AEE-873A-440A-83D2-CB900D66293A}" type="pres">
      <dgm:prSet presAssocID="{B7C23AE6-BEAD-4339-B120-949E3925301A}" presName="text" presStyleLbl="node1" presStyleIdx="2" presStyleCnt="4" custScaleX="194277">
        <dgm:presLayoutVars>
          <dgm:bulletEnabled val="1"/>
        </dgm:presLayoutVars>
      </dgm:prSet>
      <dgm:spPr/>
      <dgm:t>
        <a:bodyPr/>
        <a:lstStyle/>
        <a:p>
          <a:endParaRPr lang="en-US"/>
        </a:p>
      </dgm:t>
    </dgm:pt>
    <dgm:pt modelId="{707A8C7D-09BE-4A75-B086-C85C9B271316}" type="pres">
      <dgm:prSet presAssocID="{47688010-0116-4C90-88A1-F2E634662769}" presName="space" presStyleCnt="0"/>
      <dgm:spPr/>
    </dgm:pt>
    <dgm:pt modelId="{B6A7E2CD-AC07-4E48-B39C-2BBECFFEB831}" type="pres">
      <dgm:prSet presAssocID="{9114767B-0CE6-4E09-A3A0-BE3B4E67967E}" presName="text" presStyleLbl="node1" presStyleIdx="3" presStyleCnt="4" custScaleX="160367">
        <dgm:presLayoutVars>
          <dgm:bulletEnabled val="1"/>
        </dgm:presLayoutVars>
      </dgm:prSet>
      <dgm:spPr/>
      <dgm:t>
        <a:bodyPr/>
        <a:lstStyle/>
        <a:p>
          <a:endParaRPr lang="en-US"/>
        </a:p>
      </dgm:t>
    </dgm:pt>
  </dgm:ptLst>
  <dgm:cxnLst>
    <dgm:cxn modelId="{5E9919EC-082A-4340-9CFF-8C3AD691BF64}" type="presOf" srcId="{B7C23AE6-BEAD-4339-B120-949E3925301A}" destId="{C7788AEE-873A-440A-83D2-CB900D66293A}" srcOrd="0" destOrd="0" presId="urn:diagrams.loki3.com/VaryingWidthList"/>
    <dgm:cxn modelId="{5841A93D-0C7F-4BA9-9882-5AE3D18AC351}" srcId="{E3F4D736-F612-44D4-B9CA-CD95D3184232}" destId="{4CE08DEF-7B95-4A3E-9976-4B61520DBFD1}" srcOrd="0" destOrd="0" parTransId="{3DF8309D-575A-4B88-81ED-9B74EA713921}" sibTransId="{D83A20A7-DC91-4495-A3BB-FCC376A3EC09}"/>
    <dgm:cxn modelId="{7D0622ED-AFCB-4C80-AFD7-569C82A8B5E5}" srcId="{E3F4D736-F612-44D4-B9CA-CD95D3184232}" destId="{4B1AD41E-85A4-4271-A78D-C27405797A74}" srcOrd="1" destOrd="0" parTransId="{4092E6D8-1651-4BA5-BC66-A8A7011392D6}" sibTransId="{0D87A81D-46F3-4484-8226-B834F0906C6B}"/>
    <dgm:cxn modelId="{218F6D36-607B-4CCF-8F5C-FA7DEDD9C4B9}" srcId="{E3F4D736-F612-44D4-B9CA-CD95D3184232}" destId="{9114767B-0CE6-4E09-A3A0-BE3B4E67967E}" srcOrd="3" destOrd="0" parTransId="{7E1120B1-4E62-4E10-A44D-B910B993767C}" sibTransId="{05043CC9-BCEB-4752-8123-13F589D09DDE}"/>
    <dgm:cxn modelId="{55BE546F-9E4B-40C1-93AE-6B55EB1A667E}" type="presOf" srcId="{4CE08DEF-7B95-4A3E-9976-4B61520DBFD1}" destId="{8AC03C0E-9A4D-43CC-B849-9BB455DCF8A5}" srcOrd="0" destOrd="0" presId="urn:diagrams.loki3.com/VaryingWidthList"/>
    <dgm:cxn modelId="{4BEE2B10-E2D3-47A1-909F-9FEBFB0D83EE}" type="presOf" srcId="{9114767B-0CE6-4E09-A3A0-BE3B4E67967E}" destId="{B6A7E2CD-AC07-4E48-B39C-2BBECFFEB831}" srcOrd="0" destOrd="0" presId="urn:diagrams.loki3.com/VaryingWidthList"/>
    <dgm:cxn modelId="{4D30DC9D-8C0A-451F-A9E5-4C3510243B7F}" srcId="{E3F4D736-F612-44D4-B9CA-CD95D3184232}" destId="{B7C23AE6-BEAD-4339-B120-949E3925301A}" srcOrd="2" destOrd="0" parTransId="{03BEB4F8-C9AB-46E8-9B4A-B8B9EAE07A5E}" sibTransId="{47688010-0116-4C90-88A1-F2E634662769}"/>
    <dgm:cxn modelId="{EAC37369-7786-441F-92A7-087CF5AD73B8}" type="presOf" srcId="{4B1AD41E-85A4-4271-A78D-C27405797A74}" destId="{E3D12659-CF2C-407C-BA0F-1405D8B5A0EE}" srcOrd="0" destOrd="0" presId="urn:diagrams.loki3.com/VaryingWidthList"/>
    <dgm:cxn modelId="{0ECA7839-64DB-4F9E-92AB-2A75572A55A0}" type="presOf" srcId="{E3F4D736-F612-44D4-B9CA-CD95D3184232}" destId="{A9951CDC-CE8B-4261-B3EB-895C57FA3B10}" srcOrd="0" destOrd="0" presId="urn:diagrams.loki3.com/VaryingWidthList"/>
    <dgm:cxn modelId="{8A4A32D5-732A-48A4-A358-C032A2188F2F}" type="presParOf" srcId="{A9951CDC-CE8B-4261-B3EB-895C57FA3B10}" destId="{8AC03C0E-9A4D-43CC-B849-9BB455DCF8A5}" srcOrd="0" destOrd="0" presId="urn:diagrams.loki3.com/VaryingWidthList"/>
    <dgm:cxn modelId="{748FDE44-CC4C-4078-83BD-8A58120380F0}" type="presParOf" srcId="{A9951CDC-CE8B-4261-B3EB-895C57FA3B10}" destId="{3A900A3A-220A-4CF6-A89D-D6FA422AE605}" srcOrd="1" destOrd="0" presId="urn:diagrams.loki3.com/VaryingWidthList"/>
    <dgm:cxn modelId="{5EEC4301-6501-4948-AB65-D0444E1D502C}" type="presParOf" srcId="{A9951CDC-CE8B-4261-B3EB-895C57FA3B10}" destId="{E3D12659-CF2C-407C-BA0F-1405D8B5A0EE}" srcOrd="2" destOrd="0" presId="urn:diagrams.loki3.com/VaryingWidthList"/>
    <dgm:cxn modelId="{30785AE1-B935-46E4-A270-35672F46659C}" type="presParOf" srcId="{A9951CDC-CE8B-4261-B3EB-895C57FA3B10}" destId="{71E0979A-2480-4EE0-B2F9-BD0B7C24DE6B}" srcOrd="3" destOrd="0" presId="urn:diagrams.loki3.com/VaryingWidthList"/>
    <dgm:cxn modelId="{A7FBF257-FD17-48BF-9DA3-CA4D6A900D40}" type="presParOf" srcId="{A9951CDC-CE8B-4261-B3EB-895C57FA3B10}" destId="{C7788AEE-873A-440A-83D2-CB900D66293A}" srcOrd="4" destOrd="0" presId="urn:diagrams.loki3.com/VaryingWidthList"/>
    <dgm:cxn modelId="{3BBDFE68-D639-4DCF-85EF-E56353DAE9B9}" type="presParOf" srcId="{A9951CDC-CE8B-4261-B3EB-895C57FA3B10}" destId="{707A8C7D-09BE-4A75-B086-C85C9B271316}" srcOrd="5" destOrd="0" presId="urn:diagrams.loki3.com/VaryingWidthList"/>
    <dgm:cxn modelId="{F7CD7DA2-1496-467D-AA26-E1DBAE141822}" type="presParOf" srcId="{A9951CDC-CE8B-4261-B3EB-895C57FA3B10}" destId="{B6A7E2CD-AC07-4E48-B39C-2BBECFFEB831}" srcOrd="6" destOrd="0" presId="urn:diagrams.loki3.com/VaryingWidth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3F4D736-F612-44D4-B9CA-CD95D3184232}" type="doc">
      <dgm:prSet loTypeId="urn:diagrams.loki3.com/VaryingWidthList" loCatId="list" qsTypeId="urn:microsoft.com/office/officeart/2005/8/quickstyle/3d1" qsCatId="3D" csTypeId="urn:microsoft.com/office/officeart/2005/8/colors/colorful4" csCatId="colorful" phldr="1"/>
      <dgm:spPr/>
    </dgm:pt>
    <dgm:pt modelId="{B7C23AE6-BEAD-4339-B120-949E3925301A}">
      <dgm:prSet custT="1"/>
      <dgm:spPr/>
      <dgm:t>
        <a:bodyPr/>
        <a:lstStyle/>
        <a:p>
          <a:pPr algn="l"/>
          <a:r>
            <a:rPr lang="en-US" sz="1600" dirty="0" smtClean="0">
              <a:solidFill>
                <a:schemeClr val="tx1"/>
              </a:solidFill>
            </a:rPr>
            <a:t>Evaluation was conducted upon 11 basic services in two provinces using geospatial platform</a:t>
          </a:r>
          <a:endParaRPr lang="id-ID" sz="1600" dirty="0">
            <a:solidFill>
              <a:schemeClr val="tx1"/>
            </a:solidFill>
          </a:endParaRPr>
        </a:p>
      </dgm:t>
    </dgm:pt>
    <dgm:pt modelId="{47688010-0116-4C90-88A1-F2E634662769}" type="sibTrans" cxnId="{4D30DC9D-8C0A-451F-A9E5-4C3510243B7F}">
      <dgm:prSet/>
      <dgm:spPr/>
      <dgm:t>
        <a:bodyPr/>
        <a:lstStyle/>
        <a:p>
          <a:pPr algn="l"/>
          <a:endParaRPr lang="en-US" sz="1600">
            <a:solidFill>
              <a:schemeClr val="tx1"/>
            </a:solidFill>
          </a:endParaRPr>
        </a:p>
      </dgm:t>
    </dgm:pt>
    <dgm:pt modelId="{03BEB4F8-C9AB-46E8-9B4A-B8B9EAE07A5E}" type="parTrans" cxnId="{4D30DC9D-8C0A-451F-A9E5-4C3510243B7F}">
      <dgm:prSet/>
      <dgm:spPr/>
      <dgm:t>
        <a:bodyPr/>
        <a:lstStyle/>
        <a:p>
          <a:pPr algn="l"/>
          <a:endParaRPr lang="en-US" sz="1600">
            <a:solidFill>
              <a:schemeClr val="tx1"/>
            </a:solidFill>
          </a:endParaRPr>
        </a:p>
      </dgm:t>
    </dgm:pt>
    <dgm:pt modelId="{973148D6-A225-44E4-B20F-73AB8EBD3A8F}">
      <dgm:prSet custT="1"/>
      <dgm:spPr/>
      <dgm:t>
        <a:bodyPr/>
        <a:lstStyle/>
        <a:p>
          <a:pPr algn="l"/>
          <a:r>
            <a:rPr lang="id-ID" sz="1600" dirty="0" smtClean="0">
              <a:solidFill>
                <a:schemeClr val="tx1"/>
              </a:solidFill>
            </a:rPr>
            <a:t>There is a national data platform as SDGs data storage center</a:t>
          </a:r>
          <a:endParaRPr lang="id-ID" sz="1600" dirty="0">
            <a:solidFill>
              <a:schemeClr val="tx1"/>
            </a:solidFill>
          </a:endParaRPr>
        </a:p>
      </dgm:t>
    </dgm:pt>
    <dgm:pt modelId="{1B6BDD90-D30B-4AD1-B498-CF79C1E4A0F9}" type="parTrans" cxnId="{AEE61A13-FC68-4FD6-815D-90A64BC7D73F}">
      <dgm:prSet/>
      <dgm:spPr/>
      <dgm:t>
        <a:bodyPr/>
        <a:lstStyle/>
        <a:p>
          <a:pPr algn="l"/>
          <a:endParaRPr lang="en-US" sz="1600">
            <a:solidFill>
              <a:schemeClr val="tx1"/>
            </a:solidFill>
          </a:endParaRPr>
        </a:p>
      </dgm:t>
    </dgm:pt>
    <dgm:pt modelId="{C0D826E3-015E-4011-88B4-4A5B60C467D9}" type="sibTrans" cxnId="{AEE61A13-FC68-4FD6-815D-90A64BC7D73F}">
      <dgm:prSet/>
      <dgm:spPr/>
      <dgm:t>
        <a:bodyPr/>
        <a:lstStyle/>
        <a:p>
          <a:pPr algn="l"/>
          <a:endParaRPr lang="en-US" sz="1600">
            <a:solidFill>
              <a:schemeClr val="tx1"/>
            </a:solidFill>
          </a:endParaRPr>
        </a:p>
      </dgm:t>
    </dgm:pt>
    <dgm:pt modelId="{4AC0F3EA-CCE3-4F68-B3B7-74E7163F4019}">
      <dgm:prSet custT="1"/>
      <dgm:spPr/>
      <dgm:t>
        <a:bodyPr/>
        <a:lstStyle/>
        <a:p>
          <a:pPr algn="l"/>
          <a:r>
            <a:rPr lang="en-US" sz="1600" dirty="0" smtClean="0">
              <a:solidFill>
                <a:schemeClr val="tx1"/>
              </a:solidFill>
            </a:rPr>
            <a:t>There is</a:t>
          </a:r>
          <a:r>
            <a:rPr lang="id-ID" sz="1600" dirty="0" smtClean="0">
              <a:solidFill>
                <a:schemeClr val="tx1"/>
              </a:solidFill>
            </a:rPr>
            <a:t> mechanisms to ensure data quality such as capacity building of the organization (human resource and system)</a:t>
          </a:r>
          <a:endParaRPr lang="id-ID" sz="1600" dirty="0">
            <a:solidFill>
              <a:schemeClr val="tx1"/>
            </a:solidFill>
          </a:endParaRPr>
        </a:p>
      </dgm:t>
    </dgm:pt>
    <dgm:pt modelId="{82B2654E-4ADB-4701-A4B4-68F7213B9CE5}" type="parTrans" cxnId="{7593A0BD-BD6F-486F-BC1B-3D3D812EE958}">
      <dgm:prSet/>
      <dgm:spPr/>
      <dgm:t>
        <a:bodyPr/>
        <a:lstStyle/>
        <a:p>
          <a:pPr algn="l"/>
          <a:endParaRPr lang="en-US" sz="1600">
            <a:solidFill>
              <a:schemeClr val="tx1"/>
            </a:solidFill>
          </a:endParaRPr>
        </a:p>
      </dgm:t>
    </dgm:pt>
    <dgm:pt modelId="{1E1F3AEF-56A9-404E-BE34-510E3740E89D}" type="sibTrans" cxnId="{7593A0BD-BD6F-486F-BC1B-3D3D812EE958}">
      <dgm:prSet/>
      <dgm:spPr/>
      <dgm:t>
        <a:bodyPr/>
        <a:lstStyle/>
        <a:p>
          <a:pPr algn="l"/>
          <a:endParaRPr lang="en-US" sz="1600">
            <a:solidFill>
              <a:schemeClr val="tx1"/>
            </a:solidFill>
          </a:endParaRPr>
        </a:p>
      </dgm:t>
    </dgm:pt>
    <dgm:pt modelId="{136263DE-72D5-4AB1-9AC3-79A070B94E62}">
      <dgm:prSet custT="1"/>
      <dgm:spPr/>
      <dgm:t>
        <a:bodyPr/>
        <a:lstStyle/>
        <a:p>
          <a:pPr algn="l"/>
          <a:r>
            <a:rPr lang="en-US" sz="1600" dirty="0" smtClean="0">
              <a:solidFill>
                <a:schemeClr val="tx1"/>
              </a:solidFill>
            </a:rPr>
            <a:t>There is</a:t>
          </a:r>
          <a:r>
            <a:rPr lang="id-ID" sz="1600" dirty="0" smtClean="0">
              <a:solidFill>
                <a:schemeClr val="tx1"/>
              </a:solidFill>
            </a:rPr>
            <a:t> policy to protect the independence of </a:t>
          </a:r>
          <a:r>
            <a:rPr lang="en-US" sz="1600" dirty="0" smtClean="0">
              <a:solidFill>
                <a:schemeClr val="tx1"/>
              </a:solidFill>
            </a:rPr>
            <a:t>Statistics Indonesia</a:t>
          </a:r>
          <a:endParaRPr lang="id-ID" sz="1600" dirty="0">
            <a:solidFill>
              <a:schemeClr val="tx1"/>
            </a:solidFill>
          </a:endParaRPr>
        </a:p>
      </dgm:t>
    </dgm:pt>
    <dgm:pt modelId="{01A9174F-1FC8-47B2-9E8D-6F0F79EB70F4}" type="parTrans" cxnId="{AD4014E8-A1DB-43C0-8E01-062F154E4DA7}">
      <dgm:prSet/>
      <dgm:spPr/>
      <dgm:t>
        <a:bodyPr/>
        <a:lstStyle/>
        <a:p>
          <a:pPr algn="l"/>
          <a:endParaRPr lang="en-US" sz="1600">
            <a:solidFill>
              <a:schemeClr val="tx1"/>
            </a:solidFill>
          </a:endParaRPr>
        </a:p>
      </dgm:t>
    </dgm:pt>
    <dgm:pt modelId="{CAAD70C0-FDA8-4FAE-A405-EC31F9DD4881}" type="sibTrans" cxnId="{AD4014E8-A1DB-43C0-8E01-062F154E4DA7}">
      <dgm:prSet/>
      <dgm:spPr/>
      <dgm:t>
        <a:bodyPr/>
        <a:lstStyle/>
        <a:p>
          <a:pPr algn="l"/>
          <a:endParaRPr lang="en-US" sz="1600">
            <a:solidFill>
              <a:schemeClr val="tx1"/>
            </a:solidFill>
          </a:endParaRPr>
        </a:p>
      </dgm:t>
    </dgm:pt>
    <dgm:pt modelId="{00072BCA-C2BE-4FF3-8A4B-4A70FC964C0E}">
      <dgm:prSet custT="1"/>
      <dgm:spPr/>
      <dgm:t>
        <a:bodyPr/>
        <a:lstStyle/>
        <a:p>
          <a:pPr algn="l"/>
          <a:r>
            <a:rPr lang="id-ID" sz="1600" dirty="0" smtClean="0">
              <a:solidFill>
                <a:schemeClr val="tx1"/>
              </a:solidFill>
            </a:rPr>
            <a:t>National data can be compared and standardized to be used in global monitoring activities</a:t>
          </a:r>
          <a:endParaRPr lang="id-ID" sz="1600" dirty="0">
            <a:solidFill>
              <a:schemeClr val="tx1"/>
            </a:solidFill>
          </a:endParaRPr>
        </a:p>
      </dgm:t>
    </dgm:pt>
    <dgm:pt modelId="{BBA551DB-AE04-4BC2-BA85-D9424579CB40}" type="parTrans" cxnId="{27EA4A64-5A0D-4EAD-A10E-DBE0BEB449C6}">
      <dgm:prSet/>
      <dgm:spPr/>
      <dgm:t>
        <a:bodyPr/>
        <a:lstStyle/>
        <a:p>
          <a:pPr algn="l"/>
          <a:endParaRPr lang="en-US" sz="1600">
            <a:solidFill>
              <a:schemeClr val="tx1"/>
            </a:solidFill>
          </a:endParaRPr>
        </a:p>
      </dgm:t>
    </dgm:pt>
    <dgm:pt modelId="{A3E47F09-0F63-4272-92F2-61B3E4E2E704}" type="sibTrans" cxnId="{27EA4A64-5A0D-4EAD-A10E-DBE0BEB449C6}">
      <dgm:prSet/>
      <dgm:spPr/>
      <dgm:t>
        <a:bodyPr/>
        <a:lstStyle/>
        <a:p>
          <a:pPr algn="l"/>
          <a:endParaRPr lang="en-US" sz="1600">
            <a:solidFill>
              <a:schemeClr val="tx1"/>
            </a:solidFill>
          </a:endParaRPr>
        </a:p>
      </dgm:t>
    </dgm:pt>
    <dgm:pt modelId="{1D5F5198-853A-4F4F-8080-65249F59600F}">
      <dgm:prSet custT="1"/>
      <dgm:spPr/>
      <dgm:t>
        <a:bodyPr/>
        <a:lstStyle/>
        <a:p>
          <a:pPr algn="l"/>
          <a:r>
            <a:rPr lang="id-ID" sz="1600" dirty="0" smtClean="0">
              <a:solidFill>
                <a:schemeClr val="tx1"/>
              </a:solidFill>
            </a:rPr>
            <a:t>Compensating actions are available for unavailable or low-quality data.</a:t>
          </a:r>
          <a:endParaRPr lang="id-ID" sz="1600" dirty="0">
            <a:solidFill>
              <a:schemeClr val="tx1"/>
            </a:solidFill>
          </a:endParaRPr>
        </a:p>
      </dgm:t>
    </dgm:pt>
    <dgm:pt modelId="{EE91C3D7-97D8-48A7-AD20-31642DCF6589}" type="parTrans" cxnId="{C0AC2978-C4CD-4ED6-8145-0A749FA8444F}">
      <dgm:prSet/>
      <dgm:spPr/>
      <dgm:t>
        <a:bodyPr/>
        <a:lstStyle/>
        <a:p>
          <a:pPr algn="l"/>
          <a:endParaRPr lang="en-US" sz="1600">
            <a:solidFill>
              <a:schemeClr val="tx1"/>
            </a:solidFill>
          </a:endParaRPr>
        </a:p>
      </dgm:t>
    </dgm:pt>
    <dgm:pt modelId="{17084AAB-1CBF-47F9-8532-FE8E112BFAF2}" type="sibTrans" cxnId="{C0AC2978-C4CD-4ED6-8145-0A749FA8444F}">
      <dgm:prSet/>
      <dgm:spPr/>
      <dgm:t>
        <a:bodyPr/>
        <a:lstStyle/>
        <a:p>
          <a:pPr algn="l"/>
          <a:endParaRPr lang="en-US" sz="1600">
            <a:solidFill>
              <a:schemeClr val="tx1"/>
            </a:solidFill>
          </a:endParaRPr>
        </a:p>
      </dgm:t>
    </dgm:pt>
    <dgm:pt modelId="{D06B94CE-A550-47F2-8DA7-E34717855149}">
      <dgm:prSet custT="1"/>
      <dgm:spPr>
        <a:solidFill>
          <a:schemeClr val="accent1">
            <a:lumMod val="60000"/>
            <a:lumOff val="40000"/>
          </a:schemeClr>
        </a:solidFill>
      </dgm:spPr>
      <dgm:t>
        <a:bodyPr/>
        <a:lstStyle/>
        <a:p>
          <a:pPr algn="l"/>
          <a:r>
            <a:rPr lang="id-ID" sz="1500" dirty="0" smtClean="0">
              <a:solidFill>
                <a:schemeClr val="tx1"/>
              </a:solidFill>
            </a:rPr>
            <a:t>Protocols for accessing, using, and protecting information originating from other organizations (such as agreements, standing messages, etc.) are available;</a:t>
          </a:r>
          <a:endParaRPr lang="id-ID" sz="1500" dirty="0">
            <a:solidFill>
              <a:schemeClr val="tx1"/>
            </a:solidFill>
          </a:endParaRPr>
        </a:p>
      </dgm:t>
    </dgm:pt>
    <dgm:pt modelId="{274CCF19-01EE-4F72-80A2-FFA38B169BDD}" type="parTrans" cxnId="{6CC6CE6F-58F9-4D57-9CC5-BE6B1CD4F9AD}">
      <dgm:prSet/>
      <dgm:spPr/>
      <dgm:t>
        <a:bodyPr/>
        <a:lstStyle/>
        <a:p>
          <a:pPr algn="l"/>
          <a:endParaRPr lang="en-US" sz="1600">
            <a:solidFill>
              <a:schemeClr val="tx1"/>
            </a:solidFill>
          </a:endParaRPr>
        </a:p>
      </dgm:t>
    </dgm:pt>
    <dgm:pt modelId="{9CF7B40D-70A9-426F-B596-28D310317AB6}" type="sibTrans" cxnId="{6CC6CE6F-58F9-4D57-9CC5-BE6B1CD4F9AD}">
      <dgm:prSet/>
      <dgm:spPr/>
      <dgm:t>
        <a:bodyPr/>
        <a:lstStyle/>
        <a:p>
          <a:pPr algn="l"/>
          <a:endParaRPr lang="en-US" sz="1600">
            <a:solidFill>
              <a:schemeClr val="tx1"/>
            </a:solidFill>
          </a:endParaRPr>
        </a:p>
      </dgm:t>
    </dgm:pt>
    <dgm:pt modelId="{B206946D-9D33-4F60-B7BF-34FB612970B8}">
      <dgm:prSet custT="1"/>
      <dgm:spPr>
        <a:solidFill>
          <a:schemeClr val="accent3">
            <a:lumMod val="60000"/>
            <a:lumOff val="40000"/>
          </a:schemeClr>
        </a:solidFill>
      </dgm:spPr>
      <dgm:t>
        <a:bodyPr/>
        <a:lstStyle/>
        <a:p>
          <a:pPr algn="l"/>
          <a:r>
            <a:rPr lang="id-ID" sz="1600" dirty="0" smtClean="0">
              <a:solidFill>
                <a:schemeClr val="tx1"/>
              </a:solidFill>
            </a:rPr>
            <a:t>There is a mechanism to ensure the reliability of statistical disaggregation</a:t>
          </a:r>
          <a:endParaRPr lang="id-ID" sz="1600" dirty="0">
            <a:solidFill>
              <a:schemeClr val="tx1"/>
            </a:solidFill>
          </a:endParaRPr>
        </a:p>
      </dgm:t>
    </dgm:pt>
    <dgm:pt modelId="{83DEE077-0F75-4543-ABDF-A2E36FCC0CA3}" type="parTrans" cxnId="{EDDB72BA-38D0-4B25-BAD3-37B8DB47A13B}">
      <dgm:prSet/>
      <dgm:spPr/>
      <dgm:t>
        <a:bodyPr/>
        <a:lstStyle/>
        <a:p>
          <a:pPr algn="l"/>
          <a:endParaRPr lang="en-US" sz="1600">
            <a:solidFill>
              <a:schemeClr val="tx1"/>
            </a:solidFill>
          </a:endParaRPr>
        </a:p>
      </dgm:t>
    </dgm:pt>
    <dgm:pt modelId="{8BB6C22D-0486-48D8-AE81-9E17930DF528}" type="sibTrans" cxnId="{EDDB72BA-38D0-4B25-BAD3-37B8DB47A13B}">
      <dgm:prSet/>
      <dgm:spPr/>
      <dgm:t>
        <a:bodyPr/>
        <a:lstStyle/>
        <a:p>
          <a:pPr algn="l"/>
          <a:endParaRPr lang="en-US" sz="1600">
            <a:solidFill>
              <a:schemeClr val="tx1"/>
            </a:solidFill>
          </a:endParaRPr>
        </a:p>
      </dgm:t>
    </dgm:pt>
    <dgm:pt modelId="{691397AB-9140-4201-9807-9CC3E10D0C36}">
      <dgm:prSet custT="1"/>
      <dgm:spPr/>
      <dgm:t>
        <a:bodyPr/>
        <a:lstStyle/>
        <a:p>
          <a:pPr algn="l"/>
          <a:r>
            <a:rPr lang="en-US" sz="1600" dirty="0" smtClean="0">
              <a:solidFill>
                <a:schemeClr val="tx1"/>
              </a:solidFill>
            </a:rPr>
            <a:t>R</a:t>
          </a:r>
          <a:r>
            <a:rPr lang="id-ID" sz="1600" dirty="0" smtClean="0">
              <a:solidFill>
                <a:schemeClr val="tx1"/>
              </a:solidFill>
            </a:rPr>
            <a:t>equired data from internal and external sources</a:t>
          </a:r>
          <a:r>
            <a:rPr lang="en-US" sz="1600" dirty="0" smtClean="0">
              <a:solidFill>
                <a:schemeClr val="tx1"/>
              </a:solidFill>
            </a:rPr>
            <a:t> are </a:t>
          </a:r>
          <a:r>
            <a:rPr lang="en-US" sz="1600" dirty="0" err="1" smtClean="0">
              <a:solidFill>
                <a:schemeClr val="tx1"/>
              </a:solidFill>
            </a:rPr>
            <a:t>identif</a:t>
          </a:r>
          <a:r>
            <a:rPr lang="id-ID" sz="1600" dirty="0" smtClean="0">
              <a:solidFill>
                <a:schemeClr val="tx1"/>
              </a:solidFill>
            </a:rPr>
            <a:t>i</a:t>
          </a:r>
          <a:r>
            <a:rPr lang="en-US" sz="1600" dirty="0" err="1" smtClean="0">
              <a:solidFill>
                <a:schemeClr val="tx1"/>
              </a:solidFill>
            </a:rPr>
            <a:t>ed</a:t>
          </a:r>
          <a:endParaRPr lang="id-ID" sz="1600" dirty="0">
            <a:solidFill>
              <a:schemeClr val="tx1"/>
            </a:solidFill>
          </a:endParaRPr>
        </a:p>
      </dgm:t>
    </dgm:pt>
    <dgm:pt modelId="{422B2C2A-34C3-4144-8D8B-99BCF586C34F}" type="sibTrans" cxnId="{F474F058-D8AD-48D9-8745-0DBF46750D3B}">
      <dgm:prSet/>
      <dgm:spPr/>
      <dgm:t>
        <a:bodyPr/>
        <a:lstStyle/>
        <a:p>
          <a:pPr algn="l"/>
          <a:endParaRPr lang="en-US" sz="1600">
            <a:solidFill>
              <a:schemeClr val="tx1"/>
            </a:solidFill>
          </a:endParaRPr>
        </a:p>
      </dgm:t>
    </dgm:pt>
    <dgm:pt modelId="{07CBCF6D-37AE-46BD-971C-63029BC94330}" type="parTrans" cxnId="{F474F058-D8AD-48D9-8745-0DBF46750D3B}">
      <dgm:prSet/>
      <dgm:spPr/>
      <dgm:t>
        <a:bodyPr/>
        <a:lstStyle/>
        <a:p>
          <a:pPr algn="l"/>
          <a:endParaRPr lang="en-US" sz="1600">
            <a:solidFill>
              <a:schemeClr val="tx1"/>
            </a:solidFill>
          </a:endParaRPr>
        </a:p>
      </dgm:t>
    </dgm:pt>
    <dgm:pt modelId="{A9951CDC-CE8B-4261-B3EB-895C57FA3B10}" type="pres">
      <dgm:prSet presAssocID="{E3F4D736-F612-44D4-B9CA-CD95D3184232}" presName="Name0" presStyleCnt="0">
        <dgm:presLayoutVars>
          <dgm:resizeHandles/>
        </dgm:presLayoutVars>
      </dgm:prSet>
      <dgm:spPr/>
    </dgm:pt>
    <dgm:pt modelId="{C7788AEE-873A-440A-83D2-CB900D66293A}" type="pres">
      <dgm:prSet presAssocID="{B7C23AE6-BEAD-4339-B120-949E3925301A}" presName="text" presStyleLbl="node1" presStyleIdx="0" presStyleCnt="9" custScaleX="194277">
        <dgm:presLayoutVars>
          <dgm:bulletEnabled val="1"/>
        </dgm:presLayoutVars>
      </dgm:prSet>
      <dgm:spPr/>
      <dgm:t>
        <a:bodyPr/>
        <a:lstStyle/>
        <a:p>
          <a:endParaRPr lang="en-US"/>
        </a:p>
      </dgm:t>
    </dgm:pt>
    <dgm:pt modelId="{707A8C7D-09BE-4A75-B086-C85C9B271316}" type="pres">
      <dgm:prSet presAssocID="{47688010-0116-4C90-88A1-F2E634662769}" presName="space" presStyleCnt="0"/>
      <dgm:spPr/>
    </dgm:pt>
    <dgm:pt modelId="{01E9D792-F3D8-461F-9C65-7CA0A346F4A0}" type="pres">
      <dgm:prSet presAssocID="{973148D6-A225-44E4-B20F-73AB8EBD3A8F}" presName="text" presStyleLbl="node1" presStyleIdx="1" presStyleCnt="9" custScaleX="180503">
        <dgm:presLayoutVars>
          <dgm:bulletEnabled val="1"/>
        </dgm:presLayoutVars>
      </dgm:prSet>
      <dgm:spPr/>
      <dgm:t>
        <a:bodyPr/>
        <a:lstStyle/>
        <a:p>
          <a:endParaRPr lang="en-US"/>
        </a:p>
      </dgm:t>
    </dgm:pt>
    <dgm:pt modelId="{91594E55-433B-48B1-AA93-3D106357246F}" type="pres">
      <dgm:prSet presAssocID="{C0D826E3-015E-4011-88B4-4A5B60C467D9}" presName="space" presStyleCnt="0"/>
      <dgm:spPr/>
    </dgm:pt>
    <dgm:pt modelId="{1D17B426-819D-4FB5-AA47-AD356D498DEA}" type="pres">
      <dgm:prSet presAssocID="{691397AB-9140-4201-9807-9CC3E10D0C36}" presName="text" presStyleLbl="node1" presStyleIdx="2" presStyleCnt="9" custScaleX="350942">
        <dgm:presLayoutVars>
          <dgm:bulletEnabled val="1"/>
        </dgm:presLayoutVars>
      </dgm:prSet>
      <dgm:spPr/>
      <dgm:t>
        <a:bodyPr/>
        <a:lstStyle/>
        <a:p>
          <a:endParaRPr lang="en-US"/>
        </a:p>
      </dgm:t>
    </dgm:pt>
    <dgm:pt modelId="{2173AA26-D938-425F-A8F3-DFDAFACF6CE1}" type="pres">
      <dgm:prSet presAssocID="{422B2C2A-34C3-4144-8D8B-99BCF586C34F}" presName="space" presStyleCnt="0"/>
      <dgm:spPr/>
    </dgm:pt>
    <dgm:pt modelId="{7FF82AAE-9DFB-42CD-BE13-9AE11A8D7065}" type="pres">
      <dgm:prSet presAssocID="{4AC0F3EA-CCE3-4F68-B3B7-74E7163F4019}" presName="text" presStyleLbl="node1" presStyleIdx="3" presStyleCnt="9" custScaleX="173305" custScaleY="97111">
        <dgm:presLayoutVars>
          <dgm:bulletEnabled val="1"/>
        </dgm:presLayoutVars>
      </dgm:prSet>
      <dgm:spPr/>
      <dgm:t>
        <a:bodyPr/>
        <a:lstStyle/>
        <a:p>
          <a:endParaRPr lang="en-US"/>
        </a:p>
      </dgm:t>
    </dgm:pt>
    <dgm:pt modelId="{CCCDA928-824D-4C0E-967A-35561B239220}" type="pres">
      <dgm:prSet presAssocID="{1E1F3AEF-56A9-404E-BE34-510E3740E89D}" presName="space" presStyleCnt="0"/>
      <dgm:spPr/>
    </dgm:pt>
    <dgm:pt modelId="{9B45B0AB-A14C-427A-BD80-B0C0C1FDFA1F}" type="pres">
      <dgm:prSet presAssocID="{136263DE-72D5-4AB1-9AC3-79A070B94E62}" presName="text" presStyleLbl="node1" presStyleIdx="4" presStyleCnt="9" custScaleX="294093">
        <dgm:presLayoutVars>
          <dgm:bulletEnabled val="1"/>
        </dgm:presLayoutVars>
      </dgm:prSet>
      <dgm:spPr/>
      <dgm:t>
        <a:bodyPr/>
        <a:lstStyle/>
        <a:p>
          <a:endParaRPr lang="en-US"/>
        </a:p>
      </dgm:t>
    </dgm:pt>
    <dgm:pt modelId="{140E3C60-0F06-4912-9B6B-E2CA28E1E4E4}" type="pres">
      <dgm:prSet presAssocID="{CAAD70C0-FDA8-4FAE-A405-EC31F9DD4881}" presName="space" presStyleCnt="0"/>
      <dgm:spPr/>
    </dgm:pt>
    <dgm:pt modelId="{08670E0A-CE96-46D9-8608-B4F20359B9F3}" type="pres">
      <dgm:prSet presAssocID="{00072BCA-C2BE-4FF3-8A4B-4A70FC964C0E}" presName="text" presStyleLbl="node1" presStyleIdx="5" presStyleCnt="9" custScaleX="236709">
        <dgm:presLayoutVars>
          <dgm:bulletEnabled val="1"/>
        </dgm:presLayoutVars>
      </dgm:prSet>
      <dgm:spPr/>
      <dgm:t>
        <a:bodyPr/>
        <a:lstStyle/>
        <a:p>
          <a:endParaRPr lang="en-US"/>
        </a:p>
      </dgm:t>
    </dgm:pt>
    <dgm:pt modelId="{0B08991F-C564-4070-9D51-09EE35E2C7D8}" type="pres">
      <dgm:prSet presAssocID="{A3E47F09-0F63-4272-92F2-61B3E4E2E704}" presName="space" presStyleCnt="0"/>
      <dgm:spPr/>
    </dgm:pt>
    <dgm:pt modelId="{5B59C4B5-8CC3-4479-BC87-1CFA6491E1AF}" type="pres">
      <dgm:prSet presAssocID="{1D5F5198-853A-4F4F-8080-65249F59600F}" presName="text" presStyleLbl="node1" presStyleIdx="6" presStyleCnt="9" custScaleX="281875">
        <dgm:presLayoutVars>
          <dgm:bulletEnabled val="1"/>
        </dgm:presLayoutVars>
      </dgm:prSet>
      <dgm:spPr/>
      <dgm:t>
        <a:bodyPr/>
        <a:lstStyle/>
        <a:p>
          <a:endParaRPr lang="en-US"/>
        </a:p>
      </dgm:t>
    </dgm:pt>
    <dgm:pt modelId="{E6E708B6-5765-485B-A9AC-872F35371989}" type="pres">
      <dgm:prSet presAssocID="{17084AAB-1CBF-47F9-8532-FE8E112BFAF2}" presName="space" presStyleCnt="0"/>
      <dgm:spPr/>
    </dgm:pt>
    <dgm:pt modelId="{F690AA0E-37D1-4370-8C84-EFC1181A3411}" type="pres">
      <dgm:prSet presAssocID="{D06B94CE-A550-47F2-8DA7-E34717855149}" presName="text" presStyleLbl="node1" presStyleIdx="7" presStyleCnt="9" custScaleX="133950">
        <dgm:presLayoutVars>
          <dgm:bulletEnabled val="1"/>
        </dgm:presLayoutVars>
      </dgm:prSet>
      <dgm:spPr/>
      <dgm:t>
        <a:bodyPr/>
        <a:lstStyle/>
        <a:p>
          <a:endParaRPr lang="en-US"/>
        </a:p>
      </dgm:t>
    </dgm:pt>
    <dgm:pt modelId="{AAD4B73F-A3AC-4E42-B8EE-2291F8316D0B}" type="pres">
      <dgm:prSet presAssocID="{9CF7B40D-70A9-426F-B596-28D310317AB6}" presName="space" presStyleCnt="0"/>
      <dgm:spPr/>
    </dgm:pt>
    <dgm:pt modelId="{D41E7E80-1477-4846-AADA-C87AE7C75EF5}" type="pres">
      <dgm:prSet presAssocID="{B206946D-9D33-4F60-B7BF-34FB612970B8}" presName="text" presStyleLbl="node1" presStyleIdx="8" presStyleCnt="9" custScaleX="294093">
        <dgm:presLayoutVars>
          <dgm:bulletEnabled val="1"/>
        </dgm:presLayoutVars>
      </dgm:prSet>
      <dgm:spPr/>
      <dgm:t>
        <a:bodyPr/>
        <a:lstStyle/>
        <a:p>
          <a:endParaRPr lang="en-US"/>
        </a:p>
      </dgm:t>
    </dgm:pt>
  </dgm:ptLst>
  <dgm:cxnLst>
    <dgm:cxn modelId="{5E9919EC-082A-4340-9CFF-8C3AD691BF64}" type="presOf" srcId="{B7C23AE6-BEAD-4339-B120-949E3925301A}" destId="{C7788AEE-873A-440A-83D2-CB900D66293A}" srcOrd="0" destOrd="0" presId="urn:diagrams.loki3.com/VaryingWidthList"/>
    <dgm:cxn modelId="{87B088B5-915F-49FC-83DB-C2410DF4FD0C}" type="presOf" srcId="{00072BCA-C2BE-4FF3-8A4B-4A70FC964C0E}" destId="{08670E0A-CE96-46D9-8608-B4F20359B9F3}" srcOrd="0" destOrd="0" presId="urn:diagrams.loki3.com/VaryingWidthList"/>
    <dgm:cxn modelId="{C0AC2978-C4CD-4ED6-8145-0A749FA8444F}" srcId="{E3F4D736-F612-44D4-B9CA-CD95D3184232}" destId="{1D5F5198-853A-4F4F-8080-65249F59600F}" srcOrd="6" destOrd="0" parTransId="{EE91C3D7-97D8-48A7-AD20-31642DCF6589}" sibTransId="{17084AAB-1CBF-47F9-8532-FE8E112BFAF2}"/>
    <dgm:cxn modelId="{02A02B48-FA00-4DAF-A813-BB1D67A550F6}" type="presOf" srcId="{691397AB-9140-4201-9807-9CC3E10D0C36}" destId="{1D17B426-819D-4FB5-AA47-AD356D498DEA}" srcOrd="0" destOrd="0" presId="urn:diagrams.loki3.com/VaryingWidthList"/>
    <dgm:cxn modelId="{AD4014E8-A1DB-43C0-8E01-062F154E4DA7}" srcId="{E3F4D736-F612-44D4-B9CA-CD95D3184232}" destId="{136263DE-72D5-4AB1-9AC3-79A070B94E62}" srcOrd="4" destOrd="0" parTransId="{01A9174F-1FC8-47B2-9E8D-6F0F79EB70F4}" sibTransId="{CAAD70C0-FDA8-4FAE-A405-EC31F9DD4881}"/>
    <dgm:cxn modelId="{AEE61A13-FC68-4FD6-815D-90A64BC7D73F}" srcId="{E3F4D736-F612-44D4-B9CA-CD95D3184232}" destId="{973148D6-A225-44E4-B20F-73AB8EBD3A8F}" srcOrd="1" destOrd="0" parTransId="{1B6BDD90-D30B-4AD1-B498-CF79C1E4A0F9}" sibTransId="{C0D826E3-015E-4011-88B4-4A5B60C467D9}"/>
    <dgm:cxn modelId="{F474F058-D8AD-48D9-8745-0DBF46750D3B}" srcId="{E3F4D736-F612-44D4-B9CA-CD95D3184232}" destId="{691397AB-9140-4201-9807-9CC3E10D0C36}" srcOrd="2" destOrd="0" parTransId="{07CBCF6D-37AE-46BD-971C-63029BC94330}" sibTransId="{422B2C2A-34C3-4144-8D8B-99BCF586C34F}"/>
    <dgm:cxn modelId="{EDDB72BA-38D0-4B25-BAD3-37B8DB47A13B}" srcId="{E3F4D736-F612-44D4-B9CA-CD95D3184232}" destId="{B206946D-9D33-4F60-B7BF-34FB612970B8}" srcOrd="8" destOrd="0" parTransId="{83DEE077-0F75-4543-ABDF-A2E36FCC0CA3}" sibTransId="{8BB6C22D-0486-48D8-AE81-9E17930DF528}"/>
    <dgm:cxn modelId="{6CC6CE6F-58F9-4D57-9CC5-BE6B1CD4F9AD}" srcId="{E3F4D736-F612-44D4-B9CA-CD95D3184232}" destId="{D06B94CE-A550-47F2-8DA7-E34717855149}" srcOrd="7" destOrd="0" parTransId="{274CCF19-01EE-4F72-80A2-FFA38B169BDD}" sibTransId="{9CF7B40D-70A9-426F-B596-28D310317AB6}"/>
    <dgm:cxn modelId="{68D5661A-4D8C-4888-8612-243A7715AF91}" type="presOf" srcId="{136263DE-72D5-4AB1-9AC3-79A070B94E62}" destId="{9B45B0AB-A14C-427A-BD80-B0C0C1FDFA1F}" srcOrd="0" destOrd="0" presId="urn:diagrams.loki3.com/VaryingWidthList"/>
    <dgm:cxn modelId="{27EA4A64-5A0D-4EAD-A10E-DBE0BEB449C6}" srcId="{E3F4D736-F612-44D4-B9CA-CD95D3184232}" destId="{00072BCA-C2BE-4FF3-8A4B-4A70FC964C0E}" srcOrd="5" destOrd="0" parTransId="{BBA551DB-AE04-4BC2-BA85-D9424579CB40}" sibTransId="{A3E47F09-0F63-4272-92F2-61B3E4E2E704}"/>
    <dgm:cxn modelId="{D86545C3-7677-465E-83A5-85C121CBDD7B}" type="presOf" srcId="{4AC0F3EA-CCE3-4F68-B3B7-74E7163F4019}" destId="{7FF82AAE-9DFB-42CD-BE13-9AE11A8D7065}" srcOrd="0" destOrd="0" presId="urn:diagrams.loki3.com/VaryingWidthList"/>
    <dgm:cxn modelId="{4D30DC9D-8C0A-451F-A9E5-4C3510243B7F}" srcId="{E3F4D736-F612-44D4-B9CA-CD95D3184232}" destId="{B7C23AE6-BEAD-4339-B120-949E3925301A}" srcOrd="0" destOrd="0" parTransId="{03BEB4F8-C9AB-46E8-9B4A-B8B9EAE07A5E}" sibTransId="{47688010-0116-4C90-88A1-F2E634662769}"/>
    <dgm:cxn modelId="{A237BA39-89E2-4C85-9ACD-7CDD45FA52F9}" type="presOf" srcId="{973148D6-A225-44E4-B20F-73AB8EBD3A8F}" destId="{01E9D792-F3D8-461F-9C65-7CA0A346F4A0}" srcOrd="0" destOrd="0" presId="urn:diagrams.loki3.com/VaryingWidthList"/>
    <dgm:cxn modelId="{976C0280-0898-48F2-8162-F006DF615CDD}" type="presOf" srcId="{D06B94CE-A550-47F2-8DA7-E34717855149}" destId="{F690AA0E-37D1-4370-8C84-EFC1181A3411}" srcOrd="0" destOrd="0" presId="urn:diagrams.loki3.com/VaryingWidthList"/>
    <dgm:cxn modelId="{7593A0BD-BD6F-486F-BC1B-3D3D812EE958}" srcId="{E3F4D736-F612-44D4-B9CA-CD95D3184232}" destId="{4AC0F3EA-CCE3-4F68-B3B7-74E7163F4019}" srcOrd="3" destOrd="0" parTransId="{82B2654E-4ADB-4701-A4B4-68F7213B9CE5}" sibTransId="{1E1F3AEF-56A9-404E-BE34-510E3740E89D}"/>
    <dgm:cxn modelId="{0ECA7839-64DB-4F9E-92AB-2A75572A55A0}" type="presOf" srcId="{E3F4D736-F612-44D4-B9CA-CD95D3184232}" destId="{A9951CDC-CE8B-4261-B3EB-895C57FA3B10}" srcOrd="0" destOrd="0" presId="urn:diagrams.loki3.com/VaryingWidthList"/>
    <dgm:cxn modelId="{E38C01B4-509C-4394-B83C-154C99F2AD6D}" type="presOf" srcId="{B206946D-9D33-4F60-B7BF-34FB612970B8}" destId="{D41E7E80-1477-4846-AADA-C87AE7C75EF5}" srcOrd="0" destOrd="0" presId="urn:diagrams.loki3.com/VaryingWidthList"/>
    <dgm:cxn modelId="{D27F4160-48AE-471C-AB1C-E404EAA36F0D}" type="presOf" srcId="{1D5F5198-853A-4F4F-8080-65249F59600F}" destId="{5B59C4B5-8CC3-4479-BC87-1CFA6491E1AF}" srcOrd="0" destOrd="0" presId="urn:diagrams.loki3.com/VaryingWidthList"/>
    <dgm:cxn modelId="{A7FBF257-FD17-48BF-9DA3-CA4D6A900D40}" type="presParOf" srcId="{A9951CDC-CE8B-4261-B3EB-895C57FA3B10}" destId="{C7788AEE-873A-440A-83D2-CB900D66293A}" srcOrd="0" destOrd="0" presId="urn:diagrams.loki3.com/VaryingWidthList"/>
    <dgm:cxn modelId="{60118993-B69C-435D-93A4-00C675D77B2A}" type="presParOf" srcId="{A9951CDC-CE8B-4261-B3EB-895C57FA3B10}" destId="{707A8C7D-09BE-4A75-B086-C85C9B271316}" srcOrd="1" destOrd="0" presId="urn:diagrams.loki3.com/VaryingWidthList"/>
    <dgm:cxn modelId="{B8DC0796-3810-4258-AD14-D0E0DEB946DC}" type="presParOf" srcId="{A9951CDC-CE8B-4261-B3EB-895C57FA3B10}" destId="{01E9D792-F3D8-461F-9C65-7CA0A346F4A0}" srcOrd="2" destOrd="0" presId="urn:diagrams.loki3.com/VaryingWidthList"/>
    <dgm:cxn modelId="{0241D20D-26F5-4673-86D9-0784FD9810A8}" type="presParOf" srcId="{A9951CDC-CE8B-4261-B3EB-895C57FA3B10}" destId="{91594E55-433B-48B1-AA93-3D106357246F}" srcOrd="3" destOrd="0" presId="urn:diagrams.loki3.com/VaryingWidthList"/>
    <dgm:cxn modelId="{6A03F575-47C5-4087-8385-BE3A392C02E5}" type="presParOf" srcId="{A9951CDC-CE8B-4261-B3EB-895C57FA3B10}" destId="{1D17B426-819D-4FB5-AA47-AD356D498DEA}" srcOrd="4" destOrd="0" presId="urn:diagrams.loki3.com/VaryingWidthList"/>
    <dgm:cxn modelId="{051E9630-BB31-43D0-887C-FEA5671572BA}" type="presParOf" srcId="{A9951CDC-CE8B-4261-B3EB-895C57FA3B10}" destId="{2173AA26-D938-425F-A8F3-DFDAFACF6CE1}" srcOrd="5" destOrd="0" presId="urn:diagrams.loki3.com/VaryingWidthList"/>
    <dgm:cxn modelId="{AA3CDC3E-833F-4B99-A165-1DDB0CC10198}" type="presParOf" srcId="{A9951CDC-CE8B-4261-B3EB-895C57FA3B10}" destId="{7FF82AAE-9DFB-42CD-BE13-9AE11A8D7065}" srcOrd="6" destOrd="0" presId="urn:diagrams.loki3.com/VaryingWidthList"/>
    <dgm:cxn modelId="{6D4CFB27-E623-4B9E-BAFC-0F5BEC5352CC}" type="presParOf" srcId="{A9951CDC-CE8B-4261-B3EB-895C57FA3B10}" destId="{CCCDA928-824D-4C0E-967A-35561B239220}" srcOrd="7" destOrd="0" presId="urn:diagrams.loki3.com/VaryingWidthList"/>
    <dgm:cxn modelId="{D2D0CF2E-FFB5-4C13-A0BA-041389478F72}" type="presParOf" srcId="{A9951CDC-CE8B-4261-B3EB-895C57FA3B10}" destId="{9B45B0AB-A14C-427A-BD80-B0C0C1FDFA1F}" srcOrd="8" destOrd="0" presId="urn:diagrams.loki3.com/VaryingWidthList"/>
    <dgm:cxn modelId="{C6EF699A-7492-45CC-87D2-0780DD370A6C}" type="presParOf" srcId="{A9951CDC-CE8B-4261-B3EB-895C57FA3B10}" destId="{140E3C60-0F06-4912-9B6B-E2CA28E1E4E4}" srcOrd="9" destOrd="0" presId="urn:diagrams.loki3.com/VaryingWidthList"/>
    <dgm:cxn modelId="{8B29F747-A737-4136-AF28-45D356A3E877}" type="presParOf" srcId="{A9951CDC-CE8B-4261-B3EB-895C57FA3B10}" destId="{08670E0A-CE96-46D9-8608-B4F20359B9F3}" srcOrd="10" destOrd="0" presId="urn:diagrams.loki3.com/VaryingWidthList"/>
    <dgm:cxn modelId="{2DBB8A0D-A9B1-4105-9B9B-1591AECFB9D8}" type="presParOf" srcId="{A9951CDC-CE8B-4261-B3EB-895C57FA3B10}" destId="{0B08991F-C564-4070-9D51-09EE35E2C7D8}" srcOrd="11" destOrd="0" presId="urn:diagrams.loki3.com/VaryingWidthList"/>
    <dgm:cxn modelId="{9C1C292F-6EF1-445F-B43E-5D67D5287E7D}" type="presParOf" srcId="{A9951CDC-CE8B-4261-B3EB-895C57FA3B10}" destId="{5B59C4B5-8CC3-4479-BC87-1CFA6491E1AF}" srcOrd="12" destOrd="0" presId="urn:diagrams.loki3.com/VaryingWidthList"/>
    <dgm:cxn modelId="{6B60F67E-61A4-444E-BAF4-5D9F194EF6CB}" type="presParOf" srcId="{A9951CDC-CE8B-4261-B3EB-895C57FA3B10}" destId="{E6E708B6-5765-485B-A9AC-872F35371989}" srcOrd="13" destOrd="0" presId="urn:diagrams.loki3.com/VaryingWidthList"/>
    <dgm:cxn modelId="{D815ADCE-89CC-4CE3-A9EF-544C7B34EA18}" type="presParOf" srcId="{A9951CDC-CE8B-4261-B3EB-895C57FA3B10}" destId="{F690AA0E-37D1-4370-8C84-EFC1181A3411}" srcOrd="14" destOrd="0" presId="urn:diagrams.loki3.com/VaryingWidthList"/>
    <dgm:cxn modelId="{72C07628-3CDF-4259-92E1-54A1CA655E1A}" type="presParOf" srcId="{A9951CDC-CE8B-4261-B3EB-895C57FA3B10}" destId="{AAD4B73F-A3AC-4E42-B8EE-2291F8316D0B}" srcOrd="15" destOrd="0" presId="urn:diagrams.loki3.com/VaryingWidthList"/>
    <dgm:cxn modelId="{152D9E89-AFFB-425C-8E47-37DACD5CA69D}" type="presParOf" srcId="{A9951CDC-CE8B-4261-B3EB-895C57FA3B10}" destId="{D41E7E80-1477-4846-AADA-C87AE7C75EF5}" srcOrd="16" destOrd="0" presId="urn:diagrams.loki3.com/VaryingWidth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E466B19-9593-41B3-91C3-C35B09DEC807}" type="doc">
      <dgm:prSet loTypeId="urn:microsoft.com/office/officeart/2005/8/layout/cycle8" loCatId="cycle" qsTypeId="urn:microsoft.com/office/officeart/2005/8/quickstyle/3d1" qsCatId="3D" csTypeId="urn:microsoft.com/office/officeart/2005/8/colors/colorful4" csCatId="colorful" phldr="1"/>
      <dgm:spPr/>
    </dgm:pt>
    <dgm:pt modelId="{9EEC015E-6AD5-40E7-9375-D668084440C8}">
      <dgm:prSet phldrT="[Text]" custT="1"/>
      <dgm:spPr>
        <a:solidFill>
          <a:schemeClr val="accent4">
            <a:lumMod val="60000"/>
            <a:lumOff val="40000"/>
          </a:schemeClr>
        </a:solidFill>
      </dgm:spPr>
      <dgm:t>
        <a:bodyPr/>
        <a:lstStyle/>
        <a:p>
          <a:r>
            <a:rPr lang="en-US" sz="1700" b="1" dirty="0" smtClean="0">
              <a:solidFill>
                <a:schemeClr val="tx1"/>
              </a:solidFill>
            </a:rPr>
            <a:t>Monitoring</a:t>
          </a:r>
          <a:endParaRPr lang="en-US" sz="1700" b="1" dirty="0">
            <a:solidFill>
              <a:schemeClr val="tx1"/>
            </a:solidFill>
          </a:endParaRPr>
        </a:p>
      </dgm:t>
    </dgm:pt>
    <dgm:pt modelId="{D4438589-B817-49F0-A58E-7A96AF8450E7}" type="parTrans" cxnId="{EFC72B56-1816-4B5C-929B-8DE6082BFDA3}">
      <dgm:prSet/>
      <dgm:spPr/>
      <dgm:t>
        <a:bodyPr/>
        <a:lstStyle/>
        <a:p>
          <a:endParaRPr lang="en-US"/>
        </a:p>
      </dgm:t>
    </dgm:pt>
    <dgm:pt modelId="{E3E68326-83BD-47E2-8EAB-5A69E04F4615}" type="sibTrans" cxnId="{EFC72B56-1816-4B5C-929B-8DE6082BFDA3}">
      <dgm:prSet/>
      <dgm:spPr/>
      <dgm:t>
        <a:bodyPr/>
        <a:lstStyle/>
        <a:p>
          <a:endParaRPr lang="en-US"/>
        </a:p>
      </dgm:t>
    </dgm:pt>
    <dgm:pt modelId="{900541B9-DB2E-4888-B788-79DC828CE037}">
      <dgm:prSet phldrT="[Text]" custT="1"/>
      <dgm:spPr>
        <a:solidFill>
          <a:schemeClr val="accent6">
            <a:lumMod val="40000"/>
            <a:lumOff val="60000"/>
          </a:schemeClr>
        </a:solidFill>
      </dgm:spPr>
      <dgm:t>
        <a:bodyPr/>
        <a:lstStyle/>
        <a:p>
          <a:r>
            <a:rPr lang="en-US" sz="1700" b="1" dirty="0" smtClean="0">
              <a:solidFill>
                <a:schemeClr val="tx1"/>
              </a:solidFill>
            </a:rPr>
            <a:t>Evaluation</a:t>
          </a:r>
          <a:endParaRPr lang="en-US" sz="1700" b="1" dirty="0">
            <a:solidFill>
              <a:schemeClr val="tx1"/>
            </a:solidFill>
          </a:endParaRPr>
        </a:p>
      </dgm:t>
    </dgm:pt>
    <dgm:pt modelId="{E8D78922-EF58-4D49-BACD-5BEC2FDCCD40}" type="parTrans" cxnId="{3391C0DD-A071-4CB6-89C4-12C5BADAA3ED}">
      <dgm:prSet/>
      <dgm:spPr/>
      <dgm:t>
        <a:bodyPr/>
        <a:lstStyle/>
        <a:p>
          <a:endParaRPr lang="en-US"/>
        </a:p>
      </dgm:t>
    </dgm:pt>
    <dgm:pt modelId="{F7DC9054-F154-4742-91ED-FE8DA899233E}" type="sibTrans" cxnId="{3391C0DD-A071-4CB6-89C4-12C5BADAA3ED}">
      <dgm:prSet/>
      <dgm:spPr/>
      <dgm:t>
        <a:bodyPr/>
        <a:lstStyle/>
        <a:p>
          <a:endParaRPr lang="en-US"/>
        </a:p>
      </dgm:t>
    </dgm:pt>
    <dgm:pt modelId="{6F35B3DA-4108-47CB-9BC2-5B76A5F1C03E}">
      <dgm:prSet phldrT="[Text]" custT="1"/>
      <dgm:spPr>
        <a:solidFill>
          <a:schemeClr val="bg1">
            <a:lumMod val="75000"/>
          </a:schemeClr>
        </a:solidFill>
      </dgm:spPr>
      <dgm:t>
        <a:bodyPr/>
        <a:lstStyle/>
        <a:p>
          <a:r>
            <a:rPr lang="en-US" sz="1700" b="1" dirty="0" smtClean="0">
              <a:solidFill>
                <a:schemeClr val="tx1"/>
              </a:solidFill>
            </a:rPr>
            <a:t>Reporting</a:t>
          </a:r>
          <a:endParaRPr lang="en-US" sz="1700" b="1" dirty="0">
            <a:solidFill>
              <a:schemeClr val="tx1"/>
            </a:solidFill>
          </a:endParaRPr>
        </a:p>
      </dgm:t>
    </dgm:pt>
    <dgm:pt modelId="{FDBBADD9-0683-40E7-8ECE-89D00AC572F6}" type="parTrans" cxnId="{AD7CDAB7-34BD-4F37-B06B-0C372D1F27A5}">
      <dgm:prSet/>
      <dgm:spPr/>
      <dgm:t>
        <a:bodyPr/>
        <a:lstStyle/>
        <a:p>
          <a:endParaRPr lang="en-US"/>
        </a:p>
      </dgm:t>
    </dgm:pt>
    <dgm:pt modelId="{9C7EC95C-1953-4A5E-A896-F7CD7AA3680A}" type="sibTrans" cxnId="{AD7CDAB7-34BD-4F37-B06B-0C372D1F27A5}">
      <dgm:prSet/>
      <dgm:spPr/>
      <dgm:t>
        <a:bodyPr/>
        <a:lstStyle/>
        <a:p>
          <a:endParaRPr lang="en-US"/>
        </a:p>
      </dgm:t>
    </dgm:pt>
    <dgm:pt modelId="{D3654927-F0BC-43AE-B3E3-7EA85A9070E8}" type="pres">
      <dgm:prSet presAssocID="{1E466B19-9593-41B3-91C3-C35B09DEC807}" presName="compositeShape" presStyleCnt="0">
        <dgm:presLayoutVars>
          <dgm:chMax val="7"/>
          <dgm:dir/>
          <dgm:resizeHandles val="exact"/>
        </dgm:presLayoutVars>
      </dgm:prSet>
      <dgm:spPr/>
    </dgm:pt>
    <dgm:pt modelId="{84C9468C-0AAE-49C7-994F-C0CDAD74EA8A}" type="pres">
      <dgm:prSet presAssocID="{1E466B19-9593-41B3-91C3-C35B09DEC807}" presName="wedge1" presStyleLbl="node1" presStyleIdx="0" presStyleCnt="3"/>
      <dgm:spPr/>
      <dgm:t>
        <a:bodyPr/>
        <a:lstStyle/>
        <a:p>
          <a:endParaRPr lang="en-US"/>
        </a:p>
      </dgm:t>
    </dgm:pt>
    <dgm:pt modelId="{82D662CA-0936-4F45-AED4-AAE8B58B5EA7}" type="pres">
      <dgm:prSet presAssocID="{1E466B19-9593-41B3-91C3-C35B09DEC807}" presName="dummy1a" presStyleCnt="0"/>
      <dgm:spPr/>
    </dgm:pt>
    <dgm:pt modelId="{18323EDC-4EB4-417C-B263-9FEC0AD92466}" type="pres">
      <dgm:prSet presAssocID="{1E466B19-9593-41B3-91C3-C35B09DEC807}" presName="dummy1b" presStyleCnt="0"/>
      <dgm:spPr/>
    </dgm:pt>
    <dgm:pt modelId="{79052D8C-EF06-4705-B97E-61B66034C18C}" type="pres">
      <dgm:prSet presAssocID="{1E466B19-9593-41B3-91C3-C35B09DEC807}" presName="wedge1Tx" presStyleLbl="node1" presStyleIdx="0" presStyleCnt="3">
        <dgm:presLayoutVars>
          <dgm:chMax val="0"/>
          <dgm:chPref val="0"/>
          <dgm:bulletEnabled val="1"/>
        </dgm:presLayoutVars>
      </dgm:prSet>
      <dgm:spPr/>
      <dgm:t>
        <a:bodyPr/>
        <a:lstStyle/>
        <a:p>
          <a:endParaRPr lang="en-US"/>
        </a:p>
      </dgm:t>
    </dgm:pt>
    <dgm:pt modelId="{11D457F7-B5C3-4A00-951C-00CD7E1B27BA}" type="pres">
      <dgm:prSet presAssocID="{1E466B19-9593-41B3-91C3-C35B09DEC807}" presName="wedge2" presStyleLbl="node1" presStyleIdx="1" presStyleCnt="3"/>
      <dgm:spPr/>
      <dgm:t>
        <a:bodyPr/>
        <a:lstStyle/>
        <a:p>
          <a:endParaRPr lang="en-US"/>
        </a:p>
      </dgm:t>
    </dgm:pt>
    <dgm:pt modelId="{9C39B559-A820-4800-94A0-E184B7F54121}" type="pres">
      <dgm:prSet presAssocID="{1E466B19-9593-41B3-91C3-C35B09DEC807}" presName="dummy2a" presStyleCnt="0"/>
      <dgm:spPr/>
    </dgm:pt>
    <dgm:pt modelId="{7161396D-4C74-4DA4-9224-BCB0AF115270}" type="pres">
      <dgm:prSet presAssocID="{1E466B19-9593-41B3-91C3-C35B09DEC807}" presName="dummy2b" presStyleCnt="0"/>
      <dgm:spPr/>
    </dgm:pt>
    <dgm:pt modelId="{FF6DF38D-0DF0-42D8-A2FA-98543C1DFCAC}" type="pres">
      <dgm:prSet presAssocID="{1E466B19-9593-41B3-91C3-C35B09DEC807}" presName="wedge2Tx" presStyleLbl="node1" presStyleIdx="1" presStyleCnt="3">
        <dgm:presLayoutVars>
          <dgm:chMax val="0"/>
          <dgm:chPref val="0"/>
          <dgm:bulletEnabled val="1"/>
        </dgm:presLayoutVars>
      </dgm:prSet>
      <dgm:spPr/>
      <dgm:t>
        <a:bodyPr/>
        <a:lstStyle/>
        <a:p>
          <a:endParaRPr lang="en-US"/>
        </a:p>
      </dgm:t>
    </dgm:pt>
    <dgm:pt modelId="{31CCD8AB-AAA4-456F-846F-019EEE7EFC15}" type="pres">
      <dgm:prSet presAssocID="{1E466B19-9593-41B3-91C3-C35B09DEC807}" presName="wedge3" presStyleLbl="node1" presStyleIdx="2" presStyleCnt="3"/>
      <dgm:spPr/>
      <dgm:t>
        <a:bodyPr/>
        <a:lstStyle/>
        <a:p>
          <a:endParaRPr lang="en-US"/>
        </a:p>
      </dgm:t>
    </dgm:pt>
    <dgm:pt modelId="{6018C85B-DAD4-4A25-824D-D931F7B7F8A8}" type="pres">
      <dgm:prSet presAssocID="{1E466B19-9593-41B3-91C3-C35B09DEC807}" presName="dummy3a" presStyleCnt="0"/>
      <dgm:spPr/>
    </dgm:pt>
    <dgm:pt modelId="{89D294FE-D025-47C4-98FB-394DBB6916C2}" type="pres">
      <dgm:prSet presAssocID="{1E466B19-9593-41B3-91C3-C35B09DEC807}" presName="dummy3b" presStyleCnt="0"/>
      <dgm:spPr/>
    </dgm:pt>
    <dgm:pt modelId="{4F4390C0-A1BD-4875-97F7-D6106CBBF766}" type="pres">
      <dgm:prSet presAssocID="{1E466B19-9593-41B3-91C3-C35B09DEC807}" presName="wedge3Tx" presStyleLbl="node1" presStyleIdx="2" presStyleCnt="3">
        <dgm:presLayoutVars>
          <dgm:chMax val="0"/>
          <dgm:chPref val="0"/>
          <dgm:bulletEnabled val="1"/>
        </dgm:presLayoutVars>
      </dgm:prSet>
      <dgm:spPr/>
      <dgm:t>
        <a:bodyPr/>
        <a:lstStyle/>
        <a:p>
          <a:endParaRPr lang="en-US"/>
        </a:p>
      </dgm:t>
    </dgm:pt>
    <dgm:pt modelId="{BA1A92A2-ADE0-4BF3-B42D-2AF66EB6863A}" type="pres">
      <dgm:prSet presAssocID="{E3E68326-83BD-47E2-8EAB-5A69E04F4615}" presName="arrowWedge1" presStyleLbl="fgSibTrans2D1" presStyleIdx="0" presStyleCnt="3"/>
      <dgm:spPr/>
    </dgm:pt>
    <dgm:pt modelId="{7E76F2A6-8887-4D76-8D20-72BF23908C10}" type="pres">
      <dgm:prSet presAssocID="{F7DC9054-F154-4742-91ED-FE8DA899233E}" presName="arrowWedge2" presStyleLbl="fgSibTrans2D1" presStyleIdx="1" presStyleCnt="3"/>
      <dgm:spPr/>
    </dgm:pt>
    <dgm:pt modelId="{3A8764C2-89FA-46A4-AE83-3070384470D3}" type="pres">
      <dgm:prSet presAssocID="{9C7EC95C-1953-4A5E-A896-F7CD7AA3680A}" presName="arrowWedge3" presStyleLbl="fgSibTrans2D1" presStyleIdx="2" presStyleCnt="3"/>
      <dgm:spPr/>
    </dgm:pt>
  </dgm:ptLst>
  <dgm:cxnLst>
    <dgm:cxn modelId="{EFC72B56-1816-4B5C-929B-8DE6082BFDA3}" srcId="{1E466B19-9593-41B3-91C3-C35B09DEC807}" destId="{9EEC015E-6AD5-40E7-9375-D668084440C8}" srcOrd="0" destOrd="0" parTransId="{D4438589-B817-49F0-A58E-7A96AF8450E7}" sibTransId="{E3E68326-83BD-47E2-8EAB-5A69E04F4615}"/>
    <dgm:cxn modelId="{F08D2490-7A43-4C20-B66C-5FB5B787C5C2}" type="presOf" srcId="{9EEC015E-6AD5-40E7-9375-D668084440C8}" destId="{84C9468C-0AAE-49C7-994F-C0CDAD74EA8A}" srcOrd="0" destOrd="0" presId="urn:microsoft.com/office/officeart/2005/8/layout/cycle8"/>
    <dgm:cxn modelId="{9C4EB236-18EE-4226-88A0-AA48DE5F628C}" type="presOf" srcId="{9EEC015E-6AD5-40E7-9375-D668084440C8}" destId="{79052D8C-EF06-4705-B97E-61B66034C18C}" srcOrd="1" destOrd="0" presId="urn:microsoft.com/office/officeart/2005/8/layout/cycle8"/>
    <dgm:cxn modelId="{3391C0DD-A071-4CB6-89C4-12C5BADAA3ED}" srcId="{1E466B19-9593-41B3-91C3-C35B09DEC807}" destId="{900541B9-DB2E-4888-B788-79DC828CE037}" srcOrd="1" destOrd="0" parTransId="{E8D78922-EF58-4D49-BACD-5BEC2FDCCD40}" sibTransId="{F7DC9054-F154-4742-91ED-FE8DA899233E}"/>
    <dgm:cxn modelId="{E421516F-0195-4882-A3D3-B3EBCBBB6227}" type="presOf" srcId="{6F35B3DA-4108-47CB-9BC2-5B76A5F1C03E}" destId="{31CCD8AB-AAA4-456F-846F-019EEE7EFC15}" srcOrd="0" destOrd="0" presId="urn:microsoft.com/office/officeart/2005/8/layout/cycle8"/>
    <dgm:cxn modelId="{AD7CDAB7-34BD-4F37-B06B-0C372D1F27A5}" srcId="{1E466B19-9593-41B3-91C3-C35B09DEC807}" destId="{6F35B3DA-4108-47CB-9BC2-5B76A5F1C03E}" srcOrd="2" destOrd="0" parTransId="{FDBBADD9-0683-40E7-8ECE-89D00AC572F6}" sibTransId="{9C7EC95C-1953-4A5E-A896-F7CD7AA3680A}"/>
    <dgm:cxn modelId="{1479C026-0F05-46FE-B18F-0BA63C5C89A7}" type="presOf" srcId="{900541B9-DB2E-4888-B788-79DC828CE037}" destId="{FF6DF38D-0DF0-42D8-A2FA-98543C1DFCAC}" srcOrd="1" destOrd="0" presId="urn:microsoft.com/office/officeart/2005/8/layout/cycle8"/>
    <dgm:cxn modelId="{017E7238-B6D9-41A7-8416-23AA2CAC4CCB}" type="presOf" srcId="{1E466B19-9593-41B3-91C3-C35B09DEC807}" destId="{D3654927-F0BC-43AE-B3E3-7EA85A9070E8}" srcOrd="0" destOrd="0" presId="urn:microsoft.com/office/officeart/2005/8/layout/cycle8"/>
    <dgm:cxn modelId="{9CA5BE03-02F7-4CB3-90F2-724C6ABE89FD}" type="presOf" srcId="{900541B9-DB2E-4888-B788-79DC828CE037}" destId="{11D457F7-B5C3-4A00-951C-00CD7E1B27BA}" srcOrd="0" destOrd="0" presId="urn:microsoft.com/office/officeart/2005/8/layout/cycle8"/>
    <dgm:cxn modelId="{CC67C3B1-156A-4AF7-A771-9DA211FA2CF3}" type="presOf" srcId="{6F35B3DA-4108-47CB-9BC2-5B76A5F1C03E}" destId="{4F4390C0-A1BD-4875-97F7-D6106CBBF766}" srcOrd="1" destOrd="0" presId="urn:microsoft.com/office/officeart/2005/8/layout/cycle8"/>
    <dgm:cxn modelId="{BB042260-99B9-411B-8464-D1D4CC30A04B}" type="presParOf" srcId="{D3654927-F0BC-43AE-B3E3-7EA85A9070E8}" destId="{84C9468C-0AAE-49C7-994F-C0CDAD74EA8A}" srcOrd="0" destOrd="0" presId="urn:microsoft.com/office/officeart/2005/8/layout/cycle8"/>
    <dgm:cxn modelId="{DABCD55E-4484-4AEF-91E6-ADA57ADB4A31}" type="presParOf" srcId="{D3654927-F0BC-43AE-B3E3-7EA85A9070E8}" destId="{82D662CA-0936-4F45-AED4-AAE8B58B5EA7}" srcOrd="1" destOrd="0" presId="urn:microsoft.com/office/officeart/2005/8/layout/cycle8"/>
    <dgm:cxn modelId="{79CFAC2C-062D-464E-B09F-74F60EA3EC41}" type="presParOf" srcId="{D3654927-F0BC-43AE-B3E3-7EA85A9070E8}" destId="{18323EDC-4EB4-417C-B263-9FEC0AD92466}" srcOrd="2" destOrd="0" presId="urn:microsoft.com/office/officeart/2005/8/layout/cycle8"/>
    <dgm:cxn modelId="{07A2B9D7-A7B0-4E9C-9F6B-3503A8789DA2}" type="presParOf" srcId="{D3654927-F0BC-43AE-B3E3-7EA85A9070E8}" destId="{79052D8C-EF06-4705-B97E-61B66034C18C}" srcOrd="3" destOrd="0" presId="urn:microsoft.com/office/officeart/2005/8/layout/cycle8"/>
    <dgm:cxn modelId="{51ED9E85-0ED4-4291-BE98-0ABE012F812C}" type="presParOf" srcId="{D3654927-F0BC-43AE-B3E3-7EA85A9070E8}" destId="{11D457F7-B5C3-4A00-951C-00CD7E1B27BA}" srcOrd="4" destOrd="0" presId="urn:microsoft.com/office/officeart/2005/8/layout/cycle8"/>
    <dgm:cxn modelId="{A28D005D-E56D-4EF7-A7AD-38C87983B290}" type="presParOf" srcId="{D3654927-F0BC-43AE-B3E3-7EA85A9070E8}" destId="{9C39B559-A820-4800-94A0-E184B7F54121}" srcOrd="5" destOrd="0" presId="urn:microsoft.com/office/officeart/2005/8/layout/cycle8"/>
    <dgm:cxn modelId="{1CFCB71C-3EC7-4E1B-B41B-0E122E23BF5A}" type="presParOf" srcId="{D3654927-F0BC-43AE-B3E3-7EA85A9070E8}" destId="{7161396D-4C74-4DA4-9224-BCB0AF115270}" srcOrd="6" destOrd="0" presId="urn:microsoft.com/office/officeart/2005/8/layout/cycle8"/>
    <dgm:cxn modelId="{C51960A0-7442-486A-98BF-16CC11D1C216}" type="presParOf" srcId="{D3654927-F0BC-43AE-B3E3-7EA85A9070E8}" destId="{FF6DF38D-0DF0-42D8-A2FA-98543C1DFCAC}" srcOrd="7" destOrd="0" presId="urn:microsoft.com/office/officeart/2005/8/layout/cycle8"/>
    <dgm:cxn modelId="{6779AA86-5D4C-4A02-96C8-95D904B18D6F}" type="presParOf" srcId="{D3654927-F0BC-43AE-B3E3-7EA85A9070E8}" destId="{31CCD8AB-AAA4-456F-846F-019EEE7EFC15}" srcOrd="8" destOrd="0" presId="urn:microsoft.com/office/officeart/2005/8/layout/cycle8"/>
    <dgm:cxn modelId="{4D87830F-A160-461B-BDAA-0568AD7AB70D}" type="presParOf" srcId="{D3654927-F0BC-43AE-B3E3-7EA85A9070E8}" destId="{6018C85B-DAD4-4A25-824D-D931F7B7F8A8}" srcOrd="9" destOrd="0" presId="urn:microsoft.com/office/officeart/2005/8/layout/cycle8"/>
    <dgm:cxn modelId="{6046886D-2208-4A6A-95AB-0E34E5C16CB4}" type="presParOf" srcId="{D3654927-F0BC-43AE-B3E3-7EA85A9070E8}" destId="{89D294FE-D025-47C4-98FB-394DBB6916C2}" srcOrd="10" destOrd="0" presId="urn:microsoft.com/office/officeart/2005/8/layout/cycle8"/>
    <dgm:cxn modelId="{C992B8C7-2D0B-461F-8A0C-62CB81869C7C}" type="presParOf" srcId="{D3654927-F0BC-43AE-B3E3-7EA85A9070E8}" destId="{4F4390C0-A1BD-4875-97F7-D6106CBBF766}" srcOrd="11" destOrd="0" presId="urn:microsoft.com/office/officeart/2005/8/layout/cycle8"/>
    <dgm:cxn modelId="{C6F5EE5D-C88C-48C9-BDE3-AEE282AA897B}" type="presParOf" srcId="{D3654927-F0BC-43AE-B3E3-7EA85A9070E8}" destId="{BA1A92A2-ADE0-4BF3-B42D-2AF66EB6863A}" srcOrd="12" destOrd="0" presId="urn:microsoft.com/office/officeart/2005/8/layout/cycle8"/>
    <dgm:cxn modelId="{7D623E43-375F-4035-97BE-07032566352D}" type="presParOf" srcId="{D3654927-F0BC-43AE-B3E3-7EA85A9070E8}" destId="{7E76F2A6-8887-4D76-8D20-72BF23908C10}" srcOrd="13" destOrd="0" presId="urn:microsoft.com/office/officeart/2005/8/layout/cycle8"/>
    <dgm:cxn modelId="{D8106449-8B9B-47E1-9CB3-9FBE40B77E6C}" type="presParOf" srcId="{D3654927-F0BC-43AE-B3E3-7EA85A9070E8}" destId="{3A8764C2-89FA-46A4-AE83-3070384470D3}" srcOrd="14"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1394A770-2FFD-4FC2-AAEC-86D628370BCD}" type="doc">
      <dgm:prSet loTypeId="urn:microsoft.com/office/officeart/2005/8/layout/hProcess9" loCatId="process" qsTypeId="urn:microsoft.com/office/officeart/2005/8/quickstyle/simple4" qsCatId="simple" csTypeId="urn:microsoft.com/office/officeart/2005/8/colors/colorful3" csCatId="colorful" phldr="1"/>
      <dgm:spPr/>
    </dgm:pt>
    <dgm:pt modelId="{B9DAC44E-7041-4884-AC5A-41C74F1AFD1D}">
      <dgm:prSet phldrT="[Text]"/>
      <dgm:spPr>
        <a:solidFill>
          <a:schemeClr val="bg1">
            <a:lumMod val="75000"/>
          </a:schemeClr>
        </a:solidFill>
      </dgm:spPr>
      <dgm:t>
        <a:bodyPr/>
        <a:lstStyle/>
        <a:p>
          <a:r>
            <a:rPr lang="id-ID" dirty="0" smtClean="0">
              <a:solidFill>
                <a:schemeClr val="tx1"/>
              </a:solidFill>
            </a:rPr>
            <a:t>Using various channels both online and offline, to give people the opportunity to provide input.</a:t>
          </a:r>
          <a:endParaRPr lang="en-US" dirty="0">
            <a:solidFill>
              <a:schemeClr val="tx1"/>
            </a:solidFill>
          </a:endParaRPr>
        </a:p>
      </dgm:t>
    </dgm:pt>
    <dgm:pt modelId="{FB7BDF6E-0A73-407F-A399-AD491A1A2E63}" type="parTrans" cxnId="{A7543B53-F5CA-49C6-A92A-D2C9001E8987}">
      <dgm:prSet/>
      <dgm:spPr/>
      <dgm:t>
        <a:bodyPr/>
        <a:lstStyle/>
        <a:p>
          <a:endParaRPr lang="en-US"/>
        </a:p>
      </dgm:t>
    </dgm:pt>
    <dgm:pt modelId="{5911CCE3-A201-41E3-A2F1-B7F772B74BE1}" type="sibTrans" cxnId="{A7543B53-F5CA-49C6-A92A-D2C9001E8987}">
      <dgm:prSet/>
      <dgm:spPr/>
      <dgm:t>
        <a:bodyPr/>
        <a:lstStyle/>
        <a:p>
          <a:endParaRPr lang="en-US"/>
        </a:p>
      </dgm:t>
    </dgm:pt>
    <dgm:pt modelId="{CCE70E4E-0F10-4127-8DBE-EC254F7369A7}">
      <dgm:prSet phldrT="[Text]"/>
      <dgm:spPr>
        <a:solidFill>
          <a:schemeClr val="accent4">
            <a:lumMod val="40000"/>
            <a:lumOff val="60000"/>
          </a:schemeClr>
        </a:solidFill>
      </dgm:spPr>
      <dgm:t>
        <a:bodyPr/>
        <a:lstStyle/>
        <a:p>
          <a:r>
            <a:rPr lang="id-ID" dirty="0" smtClean="0">
              <a:solidFill>
                <a:schemeClr val="tx1"/>
              </a:solidFill>
            </a:rPr>
            <a:t>Use of language that is easy to understand to reduce information dissent among the parties involved.</a:t>
          </a:r>
          <a:endParaRPr lang="en-US" dirty="0">
            <a:solidFill>
              <a:schemeClr val="tx1"/>
            </a:solidFill>
          </a:endParaRPr>
        </a:p>
      </dgm:t>
    </dgm:pt>
    <dgm:pt modelId="{2F5BB6A3-6160-442D-8163-A502DE51388B}" type="parTrans" cxnId="{022D2355-EF4D-4EE3-91CA-08885FC1180C}">
      <dgm:prSet/>
      <dgm:spPr/>
      <dgm:t>
        <a:bodyPr/>
        <a:lstStyle/>
        <a:p>
          <a:endParaRPr lang="en-US"/>
        </a:p>
      </dgm:t>
    </dgm:pt>
    <dgm:pt modelId="{E1BD150F-7062-4CDF-848B-8C3E0E75618F}" type="sibTrans" cxnId="{022D2355-EF4D-4EE3-91CA-08885FC1180C}">
      <dgm:prSet/>
      <dgm:spPr/>
      <dgm:t>
        <a:bodyPr/>
        <a:lstStyle/>
        <a:p>
          <a:endParaRPr lang="en-US"/>
        </a:p>
      </dgm:t>
    </dgm:pt>
    <dgm:pt modelId="{53B1060E-F709-4920-93A2-DB1B05B70592}">
      <dgm:prSet/>
      <dgm:spPr>
        <a:solidFill>
          <a:schemeClr val="accent2">
            <a:lumMod val="40000"/>
            <a:lumOff val="60000"/>
          </a:schemeClr>
        </a:solidFill>
      </dgm:spPr>
      <dgm:t>
        <a:bodyPr/>
        <a:lstStyle/>
        <a:p>
          <a:r>
            <a:rPr lang="id-ID" dirty="0" smtClean="0">
              <a:solidFill>
                <a:schemeClr val="tx1"/>
              </a:solidFill>
            </a:rPr>
            <a:t>The involvement of all stakeholders</a:t>
          </a:r>
          <a:r>
            <a:rPr lang="en-US" dirty="0" smtClean="0">
              <a:solidFill>
                <a:schemeClr val="tx1"/>
              </a:solidFill>
            </a:rPr>
            <a:t> is</a:t>
          </a:r>
          <a:r>
            <a:rPr lang="id-ID" dirty="0" smtClean="0">
              <a:solidFill>
                <a:schemeClr val="tx1"/>
              </a:solidFill>
            </a:rPr>
            <a:t> to ensure the representation of each group or community element.</a:t>
          </a:r>
          <a:endParaRPr lang="id-ID" dirty="0">
            <a:solidFill>
              <a:schemeClr val="tx1"/>
            </a:solidFill>
          </a:endParaRPr>
        </a:p>
      </dgm:t>
    </dgm:pt>
    <dgm:pt modelId="{2458065A-FA61-4048-83B0-EB8E72D6CBB1}" type="parTrans" cxnId="{09D842C3-857E-4192-A9E5-F005BB2B1243}">
      <dgm:prSet/>
      <dgm:spPr/>
      <dgm:t>
        <a:bodyPr/>
        <a:lstStyle/>
        <a:p>
          <a:endParaRPr lang="en-US"/>
        </a:p>
      </dgm:t>
    </dgm:pt>
    <dgm:pt modelId="{F7D096A5-F5AB-44C7-B5AE-403207C80340}" type="sibTrans" cxnId="{09D842C3-857E-4192-A9E5-F005BB2B1243}">
      <dgm:prSet/>
      <dgm:spPr/>
      <dgm:t>
        <a:bodyPr/>
        <a:lstStyle/>
        <a:p>
          <a:endParaRPr lang="en-US"/>
        </a:p>
      </dgm:t>
    </dgm:pt>
    <dgm:pt modelId="{02B69823-D9E8-4F9A-BD25-87D9698A0846}" type="pres">
      <dgm:prSet presAssocID="{1394A770-2FFD-4FC2-AAEC-86D628370BCD}" presName="CompostProcess" presStyleCnt="0">
        <dgm:presLayoutVars>
          <dgm:dir/>
          <dgm:resizeHandles val="exact"/>
        </dgm:presLayoutVars>
      </dgm:prSet>
      <dgm:spPr/>
    </dgm:pt>
    <dgm:pt modelId="{89CE421D-3BC8-4920-9499-CD35F1A27389}" type="pres">
      <dgm:prSet presAssocID="{1394A770-2FFD-4FC2-AAEC-86D628370BCD}" presName="arrow" presStyleLbl="bgShp" presStyleIdx="0" presStyleCnt="1" custLinFactNeighborX="-2184" custLinFactNeighborY="2333"/>
      <dgm:spPr/>
    </dgm:pt>
    <dgm:pt modelId="{21309AF9-EF36-4075-A1F7-B6BC04BA05B1}" type="pres">
      <dgm:prSet presAssocID="{1394A770-2FFD-4FC2-AAEC-86D628370BCD}" presName="linearProcess" presStyleCnt="0"/>
      <dgm:spPr/>
    </dgm:pt>
    <dgm:pt modelId="{FE31FA4B-D339-4ADA-B8AA-1EB77AF4D310}" type="pres">
      <dgm:prSet presAssocID="{B9DAC44E-7041-4884-AC5A-41C74F1AFD1D}" presName="textNode" presStyleLbl="node1" presStyleIdx="0" presStyleCnt="3">
        <dgm:presLayoutVars>
          <dgm:bulletEnabled val="1"/>
        </dgm:presLayoutVars>
      </dgm:prSet>
      <dgm:spPr/>
      <dgm:t>
        <a:bodyPr/>
        <a:lstStyle/>
        <a:p>
          <a:endParaRPr lang="en-US"/>
        </a:p>
      </dgm:t>
    </dgm:pt>
    <dgm:pt modelId="{6FCF0015-F770-473D-9FEE-07378FAD5871}" type="pres">
      <dgm:prSet presAssocID="{5911CCE3-A201-41E3-A2F1-B7F772B74BE1}" presName="sibTrans" presStyleCnt="0"/>
      <dgm:spPr/>
    </dgm:pt>
    <dgm:pt modelId="{FF7A92A6-607F-4CA2-84C9-C2AE4DA84A3B}" type="pres">
      <dgm:prSet presAssocID="{53B1060E-F709-4920-93A2-DB1B05B70592}" presName="textNode" presStyleLbl="node1" presStyleIdx="1" presStyleCnt="3">
        <dgm:presLayoutVars>
          <dgm:bulletEnabled val="1"/>
        </dgm:presLayoutVars>
      </dgm:prSet>
      <dgm:spPr/>
      <dgm:t>
        <a:bodyPr/>
        <a:lstStyle/>
        <a:p>
          <a:endParaRPr lang="en-US"/>
        </a:p>
      </dgm:t>
    </dgm:pt>
    <dgm:pt modelId="{0B7C3DE1-F983-4D52-A9EC-D83670361741}" type="pres">
      <dgm:prSet presAssocID="{F7D096A5-F5AB-44C7-B5AE-403207C80340}" presName="sibTrans" presStyleCnt="0"/>
      <dgm:spPr/>
    </dgm:pt>
    <dgm:pt modelId="{8717D51F-715A-464F-B360-E7FC73BF5B3B}" type="pres">
      <dgm:prSet presAssocID="{CCE70E4E-0F10-4127-8DBE-EC254F7369A7}" presName="textNode" presStyleLbl="node1" presStyleIdx="2" presStyleCnt="3">
        <dgm:presLayoutVars>
          <dgm:bulletEnabled val="1"/>
        </dgm:presLayoutVars>
      </dgm:prSet>
      <dgm:spPr/>
      <dgm:t>
        <a:bodyPr/>
        <a:lstStyle/>
        <a:p>
          <a:endParaRPr lang="en-US"/>
        </a:p>
      </dgm:t>
    </dgm:pt>
  </dgm:ptLst>
  <dgm:cxnLst>
    <dgm:cxn modelId="{022D2355-EF4D-4EE3-91CA-08885FC1180C}" srcId="{1394A770-2FFD-4FC2-AAEC-86D628370BCD}" destId="{CCE70E4E-0F10-4127-8DBE-EC254F7369A7}" srcOrd="2" destOrd="0" parTransId="{2F5BB6A3-6160-442D-8163-A502DE51388B}" sibTransId="{E1BD150F-7062-4CDF-848B-8C3E0E75618F}"/>
    <dgm:cxn modelId="{A7543B53-F5CA-49C6-A92A-D2C9001E8987}" srcId="{1394A770-2FFD-4FC2-AAEC-86D628370BCD}" destId="{B9DAC44E-7041-4884-AC5A-41C74F1AFD1D}" srcOrd="0" destOrd="0" parTransId="{FB7BDF6E-0A73-407F-A399-AD491A1A2E63}" sibTransId="{5911CCE3-A201-41E3-A2F1-B7F772B74BE1}"/>
    <dgm:cxn modelId="{47D72134-D5EE-4623-B83F-41C8193F9CE6}" type="presOf" srcId="{B9DAC44E-7041-4884-AC5A-41C74F1AFD1D}" destId="{FE31FA4B-D339-4ADA-B8AA-1EB77AF4D310}" srcOrd="0" destOrd="0" presId="urn:microsoft.com/office/officeart/2005/8/layout/hProcess9"/>
    <dgm:cxn modelId="{F09E698E-9DA5-4BC8-A6AF-1E22904EC8BF}" type="presOf" srcId="{53B1060E-F709-4920-93A2-DB1B05B70592}" destId="{FF7A92A6-607F-4CA2-84C9-C2AE4DA84A3B}" srcOrd="0" destOrd="0" presId="urn:microsoft.com/office/officeart/2005/8/layout/hProcess9"/>
    <dgm:cxn modelId="{E8E6E124-E43D-4B57-8D9B-F1383B2251EB}" type="presOf" srcId="{1394A770-2FFD-4FC2-AAEC-86D628370BCD}" destId="{02B69823-D9E8-4F9A-BD25-87D9698A0846}" srcOrd="0" destOrd="0" presId="urn:microsoft.com/office/officeart/2005/8/layout/hProcess9"/>
    <dgm:cxn modelId="{09D842C3-857E-4192-A9E5-F005BB2B1243}" srcId="{1394A770-2FFD-4FC2-AAEC-86D628370BCD}" destId="{53B1060E-F709-4920-93A2-DB1B05B70592}" srcOrd="1" destOrd="0" parTransId="{2458065A-FA61-4048-83B0-EB8E72D6CBB1}" sibTransId="{F7D096A5-F5AB-44C7-B5AE-403207C80340}"/>
    <dgm:cxn modelId="{B0C5665B-63D8-46E3-B1CA-46D0BE55F2D6}" type="presOf" srcId="{CCE70E4E-0F10-4127-8DBE-EC254F7369A7}" destId="{8717D51F-715A-464F-B360-E7FC73BF5B3B}" srcOrd="0" destOrd="0" presId="urn:microsoft.com/office/officeart/2005/8/layout/hProcess9"/>
    <dgm:cxn modelId="{797766AF-0AFE-43C6-B9C8-50B27A17DA3B}" type="presParOf" srcId="{02B69823-D9E8-4F9A-BD25-87D9698A0846}" destId="{89CE421D-3BC8-4920-9499-CD35F1A27389}" srcOrd="0" destOrd="0" presId="urn:microsoft.com/office/officeart/2005/8/layout/hProcess9"/>
    <dgm:cxn modelId="{0D8A4F34-A04F-44EA-ACF2-D3EFE2ABDAB3}" type="presParOf" srcId="{02B69823-D9E8-4F9A-BD25-87D9698A0846}" destId="{21309AF9-EF36-4075-A1F7-B6BC04BA05B1}" srcOrd="1" destOrd="0" presId="urn:microsoft.com/office/officeart/2005/8/layout/hProcess9"/>
    <dgm:cxn modelId="{77934863-DD69-4165-AE37-A7054AF877CB}" type="presParOf" srcId="{21309AF9-EF36-4075-A1F7-B6BC04BA05B1}" destId="{FE31FA4B-D339-4ADA-B8AA-1EB77AF4D310}" srcOrd="0" destOrd="0" presId="urn:microsoft.com/office/officeart/2005/8/layout/hProcess9"/>
    <dgm:cxn modelId="{E751AC0D-7821-437F-B70D-153F6464A519}" type="presParOf" srcId="{21309AF9-EF36-4075-A1F7-B6BC04BA05B1}" destId="{6FCF0015-F770-473D-9FEE-07378FAD5871}" srcOrd="1" destOrd="0" presId="urn:microsoft.com/office/officeart/2005/8/layout/hProcess9"/>
    <dgm:cxn modelId="{A9EF3E20-5AC3-4356-A5F1-2AD2B405A010}" type="presParOf" srcId="{21309AF9-EF36-4075-A1F7-B6BC04BA05B1}" destId="{FF7A92A6-607F-4CA2-84C9-C2AE4DA84A3B}" srcOrd="2" destOrd="0" presId="urn:microsoft.com/office/officeart/2005/8/layout/hProcess9"/>
    <dgm:cxn modelId="{1E12B1CA-A4D8-46C2-89E4-D0F2DBF11299}" type="presParOf" srcId="{21309AF9-EF36-4075-A1F7-B6BC04BA05B1}" destId="{0B7C3DE1-F983-4D52-A9EC-D83670361741}" srcOrd="3" destOrd="0" presId="urn:microsoft.com/office/officeart/2005/8/layout/hProcess9"/>
    <dgm:cxn modelId="{3642CF61-C012-4158-8A95-49E146F8A25D}" type="presParOf" srcId="{21309AF9-EF36-4075-A1F7-B6BC04BA05B1}" destId="{8717D51F-715A-464F-B360-E7FC73BF5B3B}" srcOrd="4" destOrd="0" presId="urn:microsoft.com/office/officeart/2005/8/layout/hProcess9"/>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3E5DEF4-ADD6-4A37-9E16-AF0BC32B4A53}" type="doc">
      <dgm:prSet loTypeId="urn:microsoft.com/office/officeart/2005/8/layout/hList7" loCatId="list" qsTypeId="urn:microsoft.com/office/officeart/2005/8/quickstyle/simple1" qsCatId="simple" csTypeId="urn:microsoft.com/office/officeart/2005/8/colors/colorful4" csCatId="colorful" phldr="1"/>
      <dgm:spPr/>
    </dgm:pt>
    <dgm:pt modelId="{6046FA40-F22A-49A9-ADCA-D5C0D458D434}">
      <dgm:prSet phldrT="[Text]" custT="1"/>
      <dgm:spPr/>
      <dgm:t>
        <a:bodyPr/>
        <a:lstStyle/>
        <a:p>
          <a:endParaRPr lang="en-US" sz="1400" dirty="0" smtClean="0">
            <a:solidFill>
              <a:schemeClr val="tx1"/>
            </a:solidFill>
          </a:endParaRPr>
        </a:p>
        <a:p>
          <a:endParaRPr lang="en-US" sz="1400" dirty="0" smtClean="0">
            <a:solidFill>
              <a:schemeClr val="tx1"/>
            </a:solidFill>
          </a:endParaRPr>
        </a:p>
        <a:p>
          <a:r>
            <a:rPr lang="en-US" sz="1700" dirty="0" smtClean="0">
              <a:solidFill>
                <a:schemeClr val="tx1"/>
              </a:solidFill>
            </a:rPr>
            <a:t>The audit was conducted with some methodologies such as </a:t>
          </a:r>
          <a:r>
            <a:rPr lang="id-ID" sz="2000" dirty="0" smtClean="0">
              <a:solidFill>
                <a:schemeClr val="tx1"/>
              </a:solidFill>
            </a:rPr>
            <a:t>document analysis, network analysis, RACI analysis, survey, </a:t>
          </a:r>
          <a:r>
            <a:rPr lang="en-US" sz="2000" dirty="0" smtClean="0">
              <a:solidFill>
                <a:schemeClr val="tx1"/>
              </a:solidFill>
            </a:rPr>
            <a:t>and </a:t>
          </a:r>
          <a:r>
            <a:rPr lang="id-ID" sz="2000" dirty="0" smtClean="0">
              <a:solidFill>
                <a:schemeClr val="tx1"/>
              </a:solidFill>
            </a:rPr>
            <a:t>content analysis</a:t>
          </a:r>
          <a:r>
            <a:rPr lang="id-ID" sz="1400" dirty="0" smtClean="0">
              <a:solidFill>
                <a:schemeClr val="tx1"/>
              </a:solidFill>
            </a:rPr>
            <a:t>.</a:t>
          </a:r>
          <a:endParaRPr lang="en-US" sz="1400" dirty="0">
            <a:solidFill>
              <a:schemeClr val="tx1"/>
            </a:solidFill>
          </a:endParaRPr>
        </a:p>
      </dgm:t>
    </dgm:pt>
    <dgm:pt modelId="{905170B9-A8F7-4924-B88E-8618E53845AE}" type="parTrans" cxnId="{A4260C16-1D46-4601-96F7-5AC3BEC991A0}">
      <dgm:prSet/>
      <dgm:spPr/>
      <dgm:t>
        <a:bodyPr/>
        <a:lstStyle/>
        <a:p>
          <a:endParaRPr lang="en-US">
            <a:solidFill>
              <a:schemeClr val="tx1"/>
            </a:solidFill>
          </a:endParaRPr>
        </a:p>
      </dgm:t>
    </dgm:pt>
    <dgm:pt modelId="{5676DCD8-9BF3-4C59-9CC0-D6E0D61AF023}" type="sibTrans" cxnId="{A4260C16-1D46-4601-96F7-5AC3BEC991A0}">
      <dgm:prSet/>
      <dgm:spPr/>
      <dgm:t>
        <a:bodyPr/>
        <a:lstStyle/>
        <a:p>
          <a:endParaRPr lang="en-US">
            <a:solidFill>
              <a:schemeClr val="tx1"/>
            </a:solidFill>
          </a:endParaRPr>
        </a:p>
      </dgm:t>
    </dgm:pt>
    <dgm:pt modelId="{A5D39172-EC5A-4FD9-876D-D7E0A8D6A34C}">
      <dgm:prSet phldrT="[Text]" custT="1"/>
      <dgm:spPr/>
      <dgm:t>
        <a:bodyPr/>
        <a:lstStyle/>
        <a:p>
          <a:endParaRPr lang="en-US" sz="1600" dirty="0" smtClean="0">
            <a:solidFill>
              <a:schemeClr val="tx1"/>
            </a:solidFill>
          </a:endParaRPr>
        </a:p>
        <a:p>
          <a:r>
            <a:rPr lang="en-US" sz="1600" dirty="0" smtClean="0">
              <a:solidFill>
                <a:schemeClr val="tx1"/>
              </a:solidFill>
            </a:rPr>
            <a:t>The use of </a:t>
          </a:r>
          <a:r>
            <a:rPr lang="en-US" sz="2000" dirty="0" smtClean="0">
              <a:solidFill>
                <a:schemeClr val="tx1"/>
              </a:solidFill>
            </a:rPr>
            <a:t>Audit Design Matrix and Audit Finding Matrix </a:t>
          </a:r>
          <a:r>
            <a:rPr lang="en-US" sz="1600" dirty="0" smtClean="0">
              <a:solidFill>
                <a:schemeClr val="tx1"/>
              </a:solidFill>
            </a:rPr>
            <a:t>helps the team in logically design the audit considering the objective, scope, and resources of the audit.</a:t>
          </a:r>
          <a:endParaRPr lang="en-US" sz="1600" dirty="0">
            <a:solidFill>
              <a:schemeClr val="tx1"/>
            </a:solidFill>
          </a:endParaRPr>
        </a:p>
      </dgm:t>
    </dgm:pt>
    <dgm:pt modelId="{6F9066A9-267A-46B2-8031-0F5A8C154243}" type="parTrans" cxnId="{71D1EFB6-D5E6-4157-BB87-47AA5FD6EC57}">
      <dgm:prSet/>
      <dgm:spPr/>
      <dgm:t>
        <a:bodyPr/>
        <a:lstStyle/>
        <a:p>
          <a:endParaRPr lang="en-US">
            <a:solidFill>
              <a:schemeClr val="tx1"/>
            </a:solidFill>
          </a:endParaRPr>
        </a:p>
      </dgm:t>
    </dgm:pt>
    <dgm:pt modelId="{58C310F2-8DD3-4292-8E13-91AD7845B4D2}" type="sibTrans" cxnId="{71D1EFB6-D5E6-4157-BB87-47AA5FD6EC57}">
      <dgm:prSet/>
      <dgm:spPr/>
      <dgm:t>
        <a:bodyPr/>
        <a:lstStyle/>
        <a:p>
          <a:endParaRPr lang="en-US">
            <a:solidFill>
              <a:schemeClr val="tx1"/>
            </a:solidFill>
          </a:endParaRPr>
        </a:p>
      </dgm:t>
    </dgm:pt>
    <dgm:pt modelId="{FC705EE8-963A-4990-B020-F7ECD14BAE0E}">
      <dgm:prSet phldrT="[Text]" custT="1"/>
      <dgm:spPr/>
      <dgm:t>
        <a:bodyPr/>
        <a:lstStyle/>
        <a:p>
          <a:endParaRPr lang="en-US" sz="1600" dirty="0" smtClean="0">
            <a:solidFill>
              <a:schemeClr val="tx1"/>
            </a:solidFill>
          </a:endParaRPr>
        </a:p>
        <a:p>
          <a:r>
            <a:rPr lang="en-US" sz="1600" dirty="0" smtClean="0">
              <a:solidFill>
                <a:schemeClr val="tx1"/>
              </a:solidFill>
            </a:rPr>
            <a:t>The use of </a:t>
          </a:r>
          <a:r>
            <a:rPr lang="en-US" sz="1800" dirty="0" smtClean="0">
              <a:solidFill>
                <a:schemeClr val="tx1"/>
              </a:solidFill>
            </a:rPr>
            <a:t>Geographic Information System </a:t>
          </a:r>
          <a:r>
            <a:rPr lang="en-US" sz="1600" dirty="0" smtClean="0">
              <a:solidFill>
                <a:schemeClr val="tx1"/>
              </a:solidFill>
            </a:rPr>
            <a:t>helps the team in deciding the location of sample area as well as the </a:t>
          </a:r>
          <a:r>
            <a:rPr lang="en-US" sz="2000" dirty="0" smtClean="0">
              <a:solidFill>
                <a:schemeClr val="tx1"/>
              </a:solidFill>
            </a:rPr>
            <a:t>geospatial dashboard</a:t>
          </a:r>
          <a:r>
            <a:rPr lang="en-US" sz="1600" dirty="0" smtClean="0">
              <a:solidFill>
                <a:schemeClr val="tx1"/>
              </a:solidFill>
            </a:rPr>
            <a:t> for site visits.</a:t>
          </a:r>
          <a:endParaRPr lang="en-US" sz="1600" dirty="0">
            <a:solidFill>
              <a:schemeClr val="tx1"/>
            </a:solidFill>
          </a:endParaRPr>
        </a:p>
      </dgm:t>
    </dgm:pt>
    <dgm:pt modelId="{A1386BBD-4080-4BC1-A089-FBE10CA8C5EB}" type="parTrans" cxnId="{43E4C9AD-E88E-4D5E-9CFC-B173D4882D36}">
      <dgm:prSet/>
      <dgm:spPr/>
      <dgm:t>
        <a:bodyPr/>
        <a:lstStyle/>
        <a:p>
          <a:endParaRPr lang="en-US">
            <a:solidFill>
              <a:schemeClr val="tx1"/>
            </a:solidFill>
          </a:endParaRPr>
        </a:p>
      </dgm:t>
    </dgm:pt>
    <dgm:pt modelId="{CE91490D-66E2-4F91-A37C-8CDE8E0BD5C3}" type="sibTrans" cxnId="{43E4C9AD-E88E-4D5E-9CFC-B173D4882D36}">
      <dgm:prSet/>
      <dgm:spPr/>
      <dgm:t>
        <a:bodyPr/>
        <a:lstStyle/>
        <a:p>
          <a:endParaRPr lang="en-US">
            <a:solidFill>
              <a:schemeClr val="tx1"/>
            </a:solidFill>
          </a:endParaRPr>
        </a:p>
      </dgm:t>
    </dgm:pt>
    <dgm:pt modelId="{80654F63-FBE9-41FD-AC7A-F9823B19A795}">
      <dgm:prSet custT="1"/>
      <dgm:spPr/>
      <dgm:t>
        <a:bodyPr/>
        <a:lstStyle/>
        <a:p>
          <a:endParaRPr lang="en-US" sz="1500" dirty="0" smtClean="0">
            <a:solidFill>
              <a:schemeClr val="tx1"/>
            </a:solidFill>
          </a:endParaRPr>
        </a:p>
        <a:p>
          <a:endParaRPr lang="en-US" sz="1500" dirty="0" smtClean="0">
            <a:solidFill>
              <a:schemeClr val="tx1"/>
            </a:solidFill>
          </a:endParaRPr>
        </a:p>
        <a:p>
          <a:r>
            <a:rPr lang="en-US" sz="1500" dirty="0" smtClean="0">
              <a:solidFill>
                <a:schemeClr val="tx1"/>
              </a:solidFill>
            </a:rPr>
            <a:t>Prior to the audit, experts from </a:t>
          </a:r>
          <a:r>
            <a:rPr lang="en-US" sz="1600" dirty="0" smtClean="0">
              <a:solidFill>
                <a:schemeClr val="tx1"/>
              </a:solidFill>
            </a:rPr>
            <a:t>University of </a:t>
          </a:r>
          <a:r>
            <a:rPr lang="en-US" sz="1600" dirty="0" err="1" smtClean="0">
              <a:solidFill>
                <a:schemeClr val="tx1"/>
              </a:solidFill>
            </a:rPr>
            <a:t>Padjadjaran</a:t>
          </a:r>
          <a:r>
            <a:rPr lang="en-US" sz="1600" dirty="0" smtClean="0">
              <a:solidFill>
                <a:schemeClr val="tx1"/>
              </a:solidFill>
            </a:rPr>
            <a:t>, Statistics Indonesia, and Ministry of National Development Planning </a:t>
          </a:r>
          <a:r>
            <a:rPr lang="en-US" sz="1500" dirty="0" smtClean="0">
              <a:solidFill>
                <a:schemeClr val="tx1"/>
              </a:solidFill>
            </a:rPr>
            <a:t>were involved to provide insights regarding indicator development problem</a:t>
          </a:r>
          <a:r>
            <a:rPr lang="en-US" sz="1400" dirty="0" smtClean="0">
              <a:solidFill>
                <a:schemeClr val="tx1"/>
              </a:solidFill>
            </a:rPr>
            <a:t>.</a:t>
          </a:r>
          <a:endParaRPr lang="id-ID" sz="1400" dirty="0">
            <a:solidFill>
              <a:schemeClr val="tx1"/>
            </a:solidFill>
          </a:endParaRPr>
        </a:p>
      </dgm:t>
    </dgm:pt>
    <dgm:pt modelId="{6B5B48DA-2E3C-4E81-B957-04E3636C25B8}" type="parTrans" cxnId="{1E4506B7-F20D-4A10-99D3-CB6F07B061C2}">
      <dgm:prSet/>
      <dgm:spPr/>
      <dgm:t>
        <a:bodyPr/>
        <a:lstStyle/>
        <a:p>
          <a:endParaRPr lang="en-US">
            <a:solidFill>
              <a:schemeClr val="tx1"/>
            </a:solidFill>
          </a:endParaRPr>
        </a:p>
      </dgm:t>
    </dgm:pt>
    <dgm:pt modelId="{3343CE3D-9F98-49BA-9ECC-8DD8ABE7DE65}" type="sibTrans" cxnId="{1E4506B7-F20D-4A10-99D3-CB6F07B061C2}">
      <dgm:prSet/>
      <dgm:spPr/>
      <dgm:t>
        <a:bodyPr/>
        <a:lstStyle/>
        <a:p>
          <a:endParaRPr lang="en-US">
            <a:solidFill>
              <a:schemeClr val="tx1"/>
            </a:solidFill>
          </a:endParaRPr>
        </a:p>
      </dgm:t>
    </dgm:pt>
    <dgm:pt modelId="{6DF44C49-AFED-4CAE-BDBF-7B08EC272EB8}" type="pres">
      <dgm:prSet presAssocID="{43E5DEF4-ADD6-4A37-9E16-AF0BC32B4A53}" presName="Name0" presStyleCnt="0">
        <dgm:presLayoutVars>
          <dgm:dir/>
          <dgm:resizeHandles val="exact"/>
        </dgm:presLayoutVars>
      </dgm:prSet>
      <dgm:spPr/>
    </dgm:pt>
    <dgm:pt modelId="{E0C1B766-7D85-48B0-BD5F-A54B69E81549}" type="pres">
      <dgm:prSet presAssocID="{43E5DEF4-ADD6-4A37-9E16-AF0BC32B4A53}" presName="fgShape" presStyleLbl="fgShp" presStyleIdx="0" presStyleCnt="1" custScaleY="51742" custLinFactNeighborY="43657"/>
      <dgm:spPr/>
    </dgm:pt>
    <dgm:pt modelId="{FE4DD8F4-D0BE-48F8-823F-066CA54A4525}" type="pres">
      <dgm:prSet presAssocID="{43E5DEF4-ADD6-4A37-9E16-AF0BC32B4A53}" presName="linComp" presStyleCnt="0"/>
      <dgm:spPr/>
    </dgm:pt>
    <dgm:pt modelId="{976D1983-766D-40D5-960E-00F7B8956032}" type="pres">
      <dgm:prSet presAssocID="{6046FA40-F22A-49A9-ADCA-D5C0D458D434}" presName="compNode" presStyleCnt="0"/>
      <dgm:spPr/>
    </dgm:pt>
    <dgm:pt modelId="{1EB1887B-EFD3-4EE5-A7EA-9D3E9E6AD89E}" type="pres">
      <dgm:prSet presAssocID="{6046FA40-F22A-49A9-ADCA-D5C0D458D434}" presName="bkgdShape" presStyleLbl="node1" presStyleIdx="0" presStyleCnt="4"/>
      <dgm:spPr/>
      <dgm:t>
        <a:bodyPr/>
        <a:lstStyle/>
        <a:p>
          <a:endParaRPr lang="en-US"/>
        </a:p>
      </dgm:t>
    </dgm:pt>
    <dgm:pt modelId="{9ED5A3F9-5E5D-4FB2-A070-3E3824E94924}" type="pres">
      <dgm:prSet presAssocID="{6046FA40-F22A-49A9-ADCA-D5C0D458D434}" presName="nodeTx" presStyleLbl="node1" presStyleIdx="0" presStyleCnt="4">
        <dgm:presLayoutVars>
          <dgm:bulletEnabled val="1"/>
        </dgm:presLayoutVars>
      </dgm:prSet>
      <dgm:spPr/>
      <dgm:t>
        <a:bodyPr/>
        <a:lstStyle/>
        <a:p>
          <a:endParaRPr lang="en-US"/>
        </a:p>
      </dgm:t>
    </dgm:pt>
    <dgm:pt modelId="{8494649D-B5D4-4D95-B89A-47F25655F89F}" type="pres">
      <dgm:prSet presAssocID="{6046FA40-F22A-49A9-ADCA-D5C0D458D434}" presName="invisiNode" presStyleLbl="node1" presStyleIdx="0" presStyleCnt="4"/>
      <dgm:spPr/>
    </dgm:pt>
    <dgm:pt modelId="{10B3D045-CBA3-4E5A-9D7D-EE6DECE19636}" type="pres">
      <dgm:prSet presAssocID="{6046FA40-F22A-49A9-ADCA-D5C0D458D434}" presName="imagNode" presStyleLbl="fgImgPlace1" presStyleIdx="0" presStyleCnt="4"/>
      <dgm:spPr>
        <a:blipFill>
          <a:blip xmlns:r="http://schemas.openxmlformats.org/officeDocument/2006/relationships" r:embed="rId1">
            <a:extLst>
              <a:ext uri="{28A0092B-C50C-407E-A947-70E740481C1C}">
                <a14:useLocalDpi xmlns:a14="http://schemas.microsoft.com/office/drawing/2010/main" val="0"/>
              </a:ext>
            </a:extLst>
          </a:blip>
          <a:srcRect/>
          <a:stretch>
            <a:fillRect l="-1000" r="-1000"/>
          </a:stretch>
        </a:blipFill>
      </dgm:spPr>
    </dgm:pt>
    <dgm:pt modelId="{66029D73-BDF5-4D69-AB9A-A7B147946767}" type="pres">
      <dgm:prSet presAssocID="{5676DCD8-9BF3-4C59-9CC0-D6E0D61AF023}" presName="sibTrans" presStyleLbl="sibTrans2D1" presStyleIdx="0" presStyleCnt="0"/>
      <dgm:spPr/>
      <dgm:t>
        <a:bodyPr/>
        <a:lstStyle/>
        <a:p>
          <a:endParaRPr lang="en-US"/>
        </a:p>
      </dgm:t>
    </dgm:pt>
    <dgm:pt modelId="{14A3625F-E555-41A6-B97A-572984AF7A60}" type="pres">
      <dgm:prSet presAssocID="{80654F63-FBE9-41FD-AC7A-F9823B19A795}" presName="compNode" presStyleCnt="0"/>
      <dgm:spPr/>
    </dgm:pt>
    <dgm:pt modelId="{C11E857D-230F-4DF6-B468-1015DC6C0D53}" type="pres">
      <dgm:prSet presAssocID="{80654F63-FBE9-41FD-AC7A-F9823B19A795}" presName="bkgdShape" presStyleLbl="node1" presStyleIdx="1" presStyleCnt="4"/>
      <dgm:spPr/>
      <dgm:t>
        <a:bodyPr/>
        <a:lstStyle/>
        <a:p>
          <a:endParaRPr lang="en-US"/>
        </a:p>
      </dgm:t>
    </dgm:pt>
    <dgm:pt modelId="{67D1DBE3-F651-488E-B610-8BF3F08BBE21}" type="pres">
      <dgm:prSet presAssocID="{80654F63-FBE9-41FD-AC7A-F9823B19A795}" presName="nodeTx" presStyleLbl="node1" presStyleIdx="1" presStyleCnt="4">
        <dgm:presLayoutVars>
          <dgm:bulletEnabled val="1"/>
        </dgm:presLayoutVars>
      </dgm:prSet>
      <dgm:spPr/>
      <dgm:t>
        <a:bodyPr/>
        <a:lstStyle/>
        <a:p>
          <a:endParaRPr lang="en-US"/>
        </a:p>
      </dgm:t>
    </dgm:pt>
    <dgm:pt modelId="{1D601B80-624C-4ABA-B85D-6A0A4E8FAE94}" type="pres">
      <dgm:prSet presAssocID="{80654F63-FBE9-41FD-AC7A-F9823B19A795}" presName="invisiNode" presStyleLbl="node1" presStyleIdx="1" presStyleCnt="4"/>
      <dgm:spPr/>
    </dgm:pt>
    <dgm:pt modelId="{AC0526EF-4A07-40D0-AEDE-F7E7D2CA4FFB}" type="pres">
      <dgm:prSet presAssocID="{80654F63-FBE9-41FD-AC7A-F9823B19A795}" presName="imagNode" presStyleLbl="fgImgPlace1" presStyleIdx="1" presStyleCnt="4"/>
      <dgm:spPr>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dgm:spPr>
    </dgm:pt>
    <dgm:pt modelId="{5D546BC6-94F9-4CAE-B93E-4977160AD4FF}" type="pres">
      <dgm:prSet presAssocID="{3343CE3D-9F98-49BA-9ECC-8DD8ABE7DE65}" presName="sibTrans" presStyleLbl="sibTrans2D1" presStyleIdx="0" presStyleCnt="0"/>
      <dgm:spPr/>
      <dgm:t>
        <a:bodyPr/>
        <a:lstStyle/>
        <a:p>
          <a:endParaRPr lang="en-US"/>
        </a:p>
      </dgm:t>
    </dgm:pt>
    <dgm:pt modelId="{819B24E1-B978-42EB-B970-A8E05D1751F8}" type="pres">
      <dgm:prSet presAssocID="{A5D39172-EC5A-4FD9-876D-D7E0A8D6A34C}" presName="compNode" presStyleCnt="0"/>
      <dgm:spPr/>
    </dgm:pt>
    <dgm:pt modelId="{B227968C-B4BF-4F6E-BDE8-2348C2A5AA95}" type="pres">
      <dgm:prSet presAssocID="{A5D39172-EC5A-4FD9-876D-D7E0A8D6A34C}" presName="bkgdShape" presStyleLbl="node1" presStyleIdx="2" presStyleCnt="4"/>
      <dgm:spPr/>
      <dgm:t>
        <a:bodyPr/>
        <a:lstStyle/>
        <a:p>
          <a:endParaRPr lang="en-US"/>
        </a:p>
      </dgm:t>
    </dgm:pt>
    <dgm:pt modelId="{C5910631-23CD-44C7-BF90-952E57149EB6}" type="pres">
      <dgm:prSet presAssocID="{A5D39172-EC5A-4FD9-876D-D7E0A8D6A34C}" presName="nodeTx" presStyleLbl="node1" presStyleIdx="2" presStyleCnt="4">
        <dgm:presLayoutVars>
          <dgm:bulletEnabled val="1"/>
        </dgm:presLayoutVars>
      </dgm:prSet>
      <dgm:spPr/>
      <dgm:t>
        <a:bodyPr/>
        <a:lstStyle/>
        <a:p>
          <a:endParaRPr lang="en-US"/>
        </a:p>
      </dgm:t>
    </dgm:pt>
    <dgm:pt modelId="{F2F1A72B-8B57-4EDF-AAC2-3A534EC7E96F}" type="pres">
      <dgm:prSet presAssocID="{A5D39172-EC5A-4FD9-876D-D7E0A8D6A34C}" presName="invisiNode" presStyleLbl="node1" presStyleIdx="2" presStyleCnt="4"/>
      <dgm:spPr/>
    </dgm:pt>
    <dgm:pt modelId="{CFD49E11-9507-4B92-947F-67529B6B7A1B}" type="pres">
      <dgm:prSet presAssocID="{A5D39172-EC5A-4FD9-876D-D7E0A8D6A34C}" presName="imagNode" presStyleLbl="fgImgPlace1" presStyleIdx="2" presStyleCnt="4"/>
      <dgm:spPr>
        <a:blipFill>
          <a:blip xmlns:r="http://schemas.openxmlformats.org/officeDocument/2006/relationships" r:embed="rId3">
            <a:extLst>
              <a:ext uri="{28A0092B-C50C-407E-A947-70E740481C1C}">
                <a14:useLocalDpi xmlns:a14="http://schemas.microsoft.com/office/drawing/2010/main" val="0"/>
              </a:ext>
            </a:extLst>
          </a:blip>
          <a:srcRect/>
          <a:stretch>
            <a:fillRect/>
          </a:stretch>
        </a:blipFill>
      </dgm:spPr>
    </dgm:pt>
    <dgm:pt modelId="{82C46DAA-9C98-4335-B3DD-487318BB3A83}" type="pres">
      <dgm:prSet presAssocID="{58C310F2-8DD3-4292-8E13-91AD7845B4D2}" presName="sibTrans" presStyleLbl="sibTrans2D1" presStyleIdx="0" presStyleCnt="0"/>
      <dgm:spPr/>
      <dgm:t>
        <a:bodyPr/>
        <a:lstStyle/>
        <a:p>
          <a:endParaRPr lang="en-US"/>
        </a:p>
      </dgm:t>
    </dgm:pt>
    <dgm:pt modelId="{76B36D97-CDB4-480E-A351-61CB3333F8AC}" type="pres">
      <dgm:prSet presAssocID="{FC705EE8-963A-4990-B020-F7ECD14BAE0E}" presName="compNode" presStyleCnt="0"/>
      <dgm:spPr/>
    </dgm:pt>
    <dgm:pt modelId="{46C72427-E535-4C54-9996-9D5288E192C3}" type="pres">
      <dgm:prSet presAssocID="{FC705EE8-963A-4990-B020-F7ECD14BAE0E}" presName="bkgdShape" presStyleLbl="node1" presStyleIdx="3" presStyleCnt="4"/>
      <dgm:spPr/>
      <dgm:t>
        <a:bodyPr/>
        <a:lstStyle/>
        <a:p>
          <a:endParaRPr lang="en-US"/>
        </a:p>
      </dgm:t>
    </dgm:pt>
    <dgm:pt modelId="{14294477-4786-4F3F-97E5-DA0FFC4E387C}" type="pres">
      <dgm:prSet presAssocID="{FC705EE8-963A-4990-B020-F7ECD14BAE0E}" presName="nodeTx" presStyleLbl="node1" presStyleIdx="3" presStyleCnt="4">
        <dgm:presLayoutVars>
          <dgm:bulletEnabled val="1"/>
        </dgm:presLayoutVars>
      </dgm:prSet>
      <dgm:spPr/>
      <dgm:t>
        <a:bodyPr/>
        <a:lstStyle/>
        <a:p>
          <a:endParaRPr lang="en-US"/>
        </a:p>
      </dgm:t>
    </dgm:pt>
    <dgm:pt modelId="{FF35ECA4-BB03-436D-A2F5-856CC29765CE}" type="pres">
      <dgm:prSet presAssocID="{FC705EE8-963A-4990-B020-F7ECD14BAE0E}" presName="invisiNode" presStyleLbl="node1" presStyleIdx="3" presStyleCnt="4"/>
      <dgm:spPr/>
    </dgm:pt>
    <dgm:pt modelId="{C78ACFA9-F1AA-4036-BAF4-2DBDBDDD31A6}" type="pres">
      <dgm:prSet presAssocID="{FC705EE8-963A-4990-B020-F7ECD14BAE0E}" presName="imagNode" presStyleLbl="fgImgPlace1" presStyleIdx="3" presStyleCnt="4" custLinFactNeighborX="756" custLinFactNeighborY="-1512"/>
      <dgm:spPr>
        <a:blipFill>
          <a:blip xmlns:r="http://schemas.openxmlformats.org/officeDocument/2006/relationships" r:embed="rId4">
            <a:extLst>
              <a:ext uri="{28A0092B-C50C-407E-A947-70E740481C1C}">
                <a14:useLocalDpi xmlns:a14="http://schemas.microsoft.com/office/drawing/2010/main" val="0"/>
              </a:ext>
            </a:extLst>
          </a:blip>
          <a:srcRect/>
          <a:stretch>
            <a:fillRect t="-25000" b="-25000"/>
          </a:stretch>
        </a:blipFill>
      </dgm:spPr>
    </dgm:pt>
  </dgm:ptLst>
  <dgm:cxnLst>
    <dgm:cxn modelId="{8388FE66-F619-4F99-9FCE-9130DAB3C34E}" type="presOf" srcId="{43E5DEF4-ADD6-4A37-9E16-AF0BC32B4A53}" destId="{6DF44C49-AFED-4CAE-BDBF-7B08EC272EB8}" srcOrd="0" destOrd="0" presId="urn:microsoft.com/office/officeart/2005/8/layout/hList7"/>
    <dgm:cxn modelId="{A4260C16-1D46-4601-96F7-5AC3BEC991A0}" srcId="{43E5DEF4-ADD6-4A37-9E16-AF0BC32B4A53}" destId="{6046FA40-F22A-49A9-ADCA-D5C0D458D434}" srcOrd="0" destOrd="0" parTransId="{905170B9-A8F7-4924-B88E-8618E53845AE}" sibTransId="{5676DCD8-9BF3-4C59-9CC0-D6E0D61AF023}"/>
    <dgm:cxn modelId="{51C6DE9B-C20B-4131-AAB1-A7D8325AC890}" type="presOf" srcId="{A5D39172-EC5A-4FD9-876D-D7E0A8D6A34C}" destId="{C5910631-23CD-44C7-BF90-952E57149EB6}" srcOrd="1" destOrd="0" presId="urn:microsoft.com/office/officeart/2005/8/layout/hList7"/>
    <dgm:cxn modelId="{9D549934-406E-4A2A-8D71-881167F23FDC}" type="presOf" srcId="{80654F63-FBE9-41FD-AC7A-F9823B19A795}" destId="{C11E857D-230F-4DF6-B468-1015DC6C0D53}" srcOrd="0" destOrd="0" presId="urn:microsoft.com/office/officeart/2005/8/layout/hList7"/>
    <dgm:cxn modelId="{271ED787-05A5-4F88-9A7E-4C2995442E74}" type="presOf" srcId="{5676DCD8-9BF3-4C59-9CC0-D6E0D61AF023}" destId="{66029D73-BDF5-4D69-AB9A-A7B147946767}" srcOrd="0" destOrd="0" presId="urn:microsoft.com/office/officeart/2005/8/layout/hList7"/>
    <dgm:cxn modelId="{D973436E-42CC-44B9-B819-EC3E980B38A0}" type="presOf" srcId="{3343CE3D-9F98-49BA-9ECC-8DD8ABE7DE65}" destId="{5D546BC6-94F9-4CAE-B93E-4977160AD4FF}" srcOrd="0" destOrd="0" presId="urn:microsoft.com/office/officeart/2005/8/layout/hList7"/>
    <dgm:cxn modelId="{04C8EEAC-B720-4167-9E13-8A7A80CDE516}" type="presOf" srcId="{80654F63-FBE9-41FD-AC7A-F9823B19A795}" destId="{67D1DBE3-F651-488E-B610-8BF3F08BBE21}" srcOrd="1" destOrd="0" presId="urn:microsoft.com/office/officeart/2005/8/layout/hList7"/>
    <dgm:cxn modelId="{66FC471A-0A95-44EE-93D0-FD38181F4B06}" type="presOf" srcId="{A5D39172-EC5A-4FD9-876D-D7E0A8D6A34C}" destId="{B227968C-B4BF-4F6E-BDE8-2348C2A5AA95}" srcOrd="0" destOrd="0" presId="urn:microsoft.com/office/officeart/2005/8/layout/hList7"/>
    <dgm:cxn modelId="{71D1EFB6-D5E6-4157-BB87-47AA5FD6EC57}" srcId="{43E5DEF4-ADD6-4A37-9E16-AF0BC32B4A53}" destId="{A5D39172-EC5A-4FD9-876D-D7E0A8D6A34C}" srcOrd="2" destOrd="0" parTransId="{6F9066A9-267A-46B2-8031-0F5A8C154243}" sibTransId="{58C310F2-8DD3-4292-8E13-91AD7845B4D2}"/>
    <dgm:cxn modelId="{6A4A1F47-E602-4DA6-8280-D5B3FA9DDB85}" type="presOf" srcId="{FC705EE8-963A-4990-B020-F7ECD14BAE0E}" destId="{14294477-4786-4F3F-97E5-DA0FFC4E387C}" srcOrd="1" destOrd="0" presId="urn:microsoft.com/office/officeart/2005/8/layout/hList7"/>
    <dgm:cxn modelId="{43E4C9AD-E88E-4D5E-9CFC-B173D4882D36}" srcId="{43E5DEF4-ADD6-4A37-9E16-AF0BC32B4A53}" destId="{FC705EE8-963A-4990-B020-F7ECD14BAE0E}" srcOrd="3" destOrd="0" parTransId="{A1386BBD-4080-4BC1-A089-FBE10CA8C5EB}" sibTransId="{CE91490D-66E2-4F91-A37C-8CDE8E0BD5C3}"/>
    <dgm:cxn modelId="{6BD5C308-8D3B-4422-AB79-01D09F3D26D3}" type="presOf" srcId="{58C310F2-8DD3-4292-8E13-91AD7845B4D2}" destId="{82C46DAA-9C98-4335-B3DD-487318BB3A83}" srcOrd="0" destOrd="0" presId="urn:microsoft.com/office/officeart/2005/8/layout/hList7"/>
    <dgm:cxn modelId="{54B0FD5F-B8D3-4D2D-B3B2-38AB1A9F9290}" type="presOf" srcId="{FC705EE8-963A-4990-B020-F7ECD14BAE0E}" destId="{46C72427-E535-4C54-9996-9D5288E192C3}" srcOrd="0" destOrd="0" presId="urn:microsoft.com/office/officeart/2005/8/layout/hList7"/>
    <dgm:cxn modelId="{1E4506B7-F20D-4A10-99D3-CB6F07B061C2}" srcId="{43E5DEF4-ADD6-4A37-9E16-AF0BC32B4A53}" destId="{80654F63-FBE9-41FD-AC7A-F9823B19A795}" srcOrd="1" destOrd="0" parTransId="{6B5B48DA-2E3C-4E81-B957-04E3636C25B8}" sibTransId="{3343CE3D-9F98-49BA-9ECC-8DD8ABE7DE65}"/>
    <dgm:cxn modelId="{31AC08BC-92F5-4DF2-838B-523A6E912C5C}" type="presOf" srcId="{6046FA40-F22A-49A9-ADCA-D5C0D458D434}" destId="{1EB1887B-EFD3-4EE5-A7EA-9D3E9E6AD89E}" srcOrd="0" destOrd="0" presId="urn:microsoft.com/office/officeart/2005/8/layout/hList7"/>
    <dgm:cxn modelId="{EF7CD449-3470-4EEB-B6F8-1CC15BD52CCA}" type="presOf" srcId="{6046FA40-F22A-49A9-ADCA-D5C0D458D434}" destId="{9ED5A3F9-5E5D-4FB2-A070-3E3824E94924}" srcOrd="1" destOrd="0" presId="urn:microsoft.com/office/officeart/2005/8/layout/hList7"/>
    <dgm:cxn modelId="{3546F5BB-533E-41AD-9AC6-373E768C296F}" type="presParOf" srcId="{6DF44C49-AFED-4CAE-BDBF-7B08EC272EB8}" destId="{E0C1B766-7D85-48B0-BD5F-A54B69E81549}" srcOrd="0" destOrd="0" presId="urn:microsoft.com/office/officeart/2005/8/layout/hList7"/>
    <dgm:cxn modelId="{DB2DF901-FA88-4188-B215-A505BA8EFB57}" type="presParOf" srcId="{6DF44C49-AFED-4CAE-BDBF-7B08EC272EB8}" destId="{FE4DD8F4-D0BE-48F8-823F-066CA54A4525}" srcOrd="1" destOrd="0" presId="urn:microsoft.com/office/officeart/2005/8/layout/hList7"/>
    <dgm:cxn modelId="{6C5A3005-D0D4-41F2-BC20-E7A4B133DAF3}" type="presParOf" srcId="{FE4DD8F4-D0BE-48F8-823F-066CA54A4525}" destId="{976D1983-766D-40D5-960E-00F7B8956032}" srcOrd="0" destOrd="0" presId="urn:microsoft.com/office/officeart/2005/8/layout/hList7"/>
    <dgm:cxn modelId="{4CDE1140-700C-4E83-94B7-1DAD65131282}" type="presParOf" srcId="{976D1983-766D-40D5-960E-00F7B8956032}" destId="{1EB1887B-EFD3-4EE5-A7EA-9D3E9E6AD89E}" srcOrd="0" destOrd="0" presId="urn:microsoft.com/office/officeart/2005/8/layout/hList7"/>
    <dgm:cxn modelId="{1B03F657-AF37-4D45-8D7C-C2F58A880962}" type="presParOf" srcId="{976D1983-766D-40D5-960E-00F7B8956032}" destId="{9ED5A3F9-5E5D-4FB2-A070-3E3824E94924}" srcOrd="1" destOrd="0" presId="urn:microsoft.com/office/officeart/2005/8/layout/hList7"/>
    <dgm:cxn modelId="{50E68B98-8EE6-449B-A149-8919A62A5D61}" type="presParOf" srcId="{976D1983-766D-40D5-960E-00F7B8956032}" destId="{8494649D-B5D4-4D95-B89A-47F25655F89F}" srcOrd="2" destOrd="0" presId="urn:microsoft.com/office/officeart/2005/8/layout/hList7"/>
    <dgm:cxn modelId="{D7E42CCC-5EBA-4D7B-AC03-A9E8518523D2}" type="presParOf" srcId="{976D1983-766D-40D5-960E-00F7B8956032}" destId="{10B3D045-CBA3-4E5A-9D7D-EE6DECE19636}" srcOrd="3" destOrd="0" presId="urn:microsoft.com/office/officeart/2005/8/layout/hList7"/>
    <dgm:cxn modelId="{D0900DFA-BB73-42E5-959C-2239C36AF471}" type="presParOf" srcId="{FE4DD8F4-D0BE-48F8-823F-066CA54A4525}" destId="{66029D73-BDF5-4D69-AB9A-A7B147946767}" srcOrd="1" destOrd="0" presId="urn:microsoft.com/office/officeart/2005/8/layout/hList7"/>
    <dgm:cxn modelId="{EC439434-EE61-472F-B95F-1434E346DE64}" type="presParOf" srcId="{FE4DD8F4-D0BE-48F8-823F-066CA54A4525}" destId="{14A3625F-E555-41A6-B97A-572984AF7A60}" srcOrd="2" destOrd="0" presId="urn:microsoft.com/office/officeart/2005/8/layout/hList7"/>
    <dgm:cxn modelId="{C62EBFD1-E4C7-471A-89AD-3952BB09B727}" type="presParOf" srcId="{14A3625F-E555-41A6-B97A-572984AF7A60}" destId="{C11E857D-230F-4DF6-B468-1015DC6C0D53}" srcOrd="0" destOrd="0" presId="urn:microsoft.com/office/officeart/2005/8/layout/hList7"/>
    <dgm:cxn modelId="{094581FC-B05F-4AC1-A336-9E011AAC92A1}" type="presParOf" srcId="{14A3625F-E555-41A6-B97A-572984AF7A60}" destId="{67D1DBE3-F651-488E-B610-8BF3F08BBE21}" srcOrd="1" destOrd="0" presId="urn:microsoft.com/office/officeart/2005/8/layout/hList7"/>
    <dgm:cxn modelId="{15811D83-1AD6-49F6-A0AA-C085D74A676F}" type="presParOf" srcId="{14A3625F-E555-41A6-B97A-572984AF7A60}" destId="{1D601B80-624C-4ABA-B85D-6A0A4E8FAE94}" srcOrd="2" destOrd="0" presId="urn:microsoft.com/office/officeart/2005/8/layout/hList7"/>
    <dgm:cxn modelId="{67A4C310-2AB6-46F8-82DF-E26DAD86DF14}" type="presParOf" srcId="{14A3625F-E555-41A6-B97A-572984AF7A60}" destId="{AC0526EF-4A07-40D0-AEDE-F7E7D2CA4FFB}" srcOrd="3" destOrd="0" presId="urn:microsoft.com/office/officeart/2005/8/layout/hList7"/>
    <dgm:cxn modelId="{18C64D25-DE9D-43C2-9D8A-50BFF52B6E1B}" type="presParOf" srcId="{FE4DD8F4-D0BE-48F8-823F-066CA54A4525}" destId="{5D546BC6-94F9-4CAE-B93E-4977160AD4FF}" srcOrd="3" destOrd="0" presId="urn:microsoft.com/office/officeart/2005/8/layout/hList7"/>
    <dgm:cxn modelId="{DAD50CAF-C557-4625-9830-DD7BB82FEAEF}" type="presParOf" srcId="{FE4DD8F4-D0BE-48F8-823F-066CA54A4525}" destId="{819B24E1-B978-42EB-B970-A8E05D1751F8}" srcOrd="4" destOrd="0" presId="urn:microsoft.com/office/officeart/2005/8/layout/hList7"/>
    <dgm:cxn modelId="{E902D36E-51EB-4E2D-B3AC-97EAE43F21B4}" type="presParOf" srcId="{819B24E1-B978-42EB-B970-A8E05D1751F8}" destId="{B227968C-B4BF-4F6E-BDE8-2348C2A5AA95}" srcOrd="0" destOrd="0" presId="urn:microsoft.com/office/officeart/2005/8/layout/hList7"/>
    <dgm:cxn modelId="{F69873E7-4159-4C1A-8E3F-85F940C869A8}" type="presParOf" srcId="{819B24E1-B978-42EB-B970-A8E05D1751F8}" destId="{C5910631-23CD-44C7-BF90-952E57149EB6}" srcOrd="1" destOrd="0" presId="urn:microsoft.com/office/officeart/2005/8/layout/hList7"/>
    <dgm:cxn modelId="{10E494FA-A76B-4797-BA24-A730D86F9A39}" type="presParOf" srcId="{819B24E1-B978-42EB-B970-A8E05D1751F8}" destId="{F2F1A72B-8B57-4EDF-AAC2-3A534EC7E96F}" srcOrd="2" destOrd="0" presId="urn:microsoft.com/office/officeart/2005/8/layout/hList7"/>
    <dgm:cxn modelId="{7D706E91-60AD-4185-8A10-FA02C7BE1D68}" type="presParOf" srcId="{819B24E1-B978-42EB-B970-A8E05D1751F8}" destId="{CFD49E11-9507-4B92-947F-67529B6B7A1B}" srcOrd="3" destOrd="0" presId="urn:microsoft.com/office/officeart/2005/8/layout/hList7"/>
    <dgm:cxn modelId="{5F8740EB-C20F-4ABB-8826-E4F183723ED5}" type="presParOf" srcId="{FE4DD8F4-D0BE-48F8-823F-066CA54A4525}" destId="{82C46DAA-9C98-4335-B3DD-487318BB3A83}" srcOrd="5" destOrd="0" presId="urn:microsoft.com/office/officeart/2005/8/layout/hList7"/>
    <dgm:cxn modelId="{71CD420C-FC05-4ED2-BA1A-661135DB8012}" type="presParOf" srcId="{FE4DD8F4-D0BE-48F8-823F-066CA54A4525}" destId="{76B36D97-CDB4-480E-A351-61CB3333F8AC}" srcOrd="6" destOrd="0" presId="urn:microsoft.com/office/officeart/2005/8/layout/hList7"/>
    <dgm:cxn modelId="{D510834D-A73D-453D-8FD8-69CC05AA632E}" type="presParOf" srcId="{76B36D97-CDB4-480E-A351-61CB3333F8AC}" destId="{46C72427-E535-4C54-9996-9D5288E192C3}" srcOrd="0" destOrd="0" presId="urn:microsoft.com/office/officeart/2005/8/layout/hList7"/>
    <dgm:cxn modelId="{9CCD398D-A76B-419D-BD3B-293AA9985154}" type="presParOf" srcId="{76B36D97-CDB4-480E-A351-61CB3333F8AC}" destId="{14294477-4786-4F3F-97E5-DA0FFC4E387C}" srcOrd="1" destOrd="0" presId="urn:microsoft.com/office/officeart/2005/8/layout/hList7"/>
    <dgm:cxn modelId="{C92050FB-68C9-470C-8A3F-CC3D88427D7C}" type="presParOf" srcId="{76B36D97-CDB4-480E-A351-61CB3333F8AC}" destId="{FF35ECA4-BB03-436D-A2F5-856CC29765CE}" srcOrd="2" destOrd="0" presId="urn:microsoft.com/office/officeart/2005/8/layout/hList7"/>
    <dgm:cxn modelId="{385A0522-7AC6-480B-A612-AF3384EA49F9}" type="presParOf" srcId="{76B36D97-CDB4-480E-A351-61CB3333F8AC}" destId="{C78ACFA9-F1AA-4036-BAF4-2DBDBDDD31A6}"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2F4BD2-2115-4BEC-9BF6-39C98B552A93}">
      <dsp:nvSpPr>
        <dsp:cNvPr id="0" name=""/>
        <dsp:cNvSpPr/>
      </dsp:nvSpPr>
      <dsp:spPr>
        <a:xfrm>
          <a:off x="144" y="508406"/>
          <a:ext cx="2783050" cy="1327218"/>
        </a:xfrm>
        <a:prstGeom prst="rect">
          <a:avLst/>
        </a:prstGeom>
        <a:solidFill>
          <a:schemeClr val="accent1">
            <a:lumMod val="50000"/>
          </a:schemeClr>
        </a:solidFill>
        <a:ln>
          <a:noFill/>
        </a:ln>
        <a:effectLst/>
      </dsp:spPr>
      <dsp:style>
        <a:lnRef idx="0">
          <a:scrgbClr r="0" g="0" b="0"/>
        </a:lnRef>
        <a:fillRef idx="0">
          <a:scrgbClr r="0" g="0" b="0"/>
        </a:fillRef>
        <a:effectRef idx="0">
          <a:scrgbClr r="0" g="0" b="0"/>
        </a:effectRef>
        <a:fontRef idx="minor"/>
      </dsp:style>
      <dsp:txBody>
        <a:bodyPr spcFirstLastPara="0" vert="horz" wrap="square" lIns="256032" tIns="91440" rIns="256032" bIns="91440" numCol="1" spcCol="1270" anchor="ctr" anchorCtr="0">
          <a:noAutofit/>
        </a:bodyPr>
        <a:lstStyle/>
        <a:p>
          <a:pPr lvl="0" algn="ctr" defTabSz="1600200">
            <a:lnSpc>
              <a:spcPct val="90000"/>
            </a:lnSpc>
            <a:spcBef>
              <a:spcPct val="0"/>
            </a:spcBef>
            <a:spcAft>
              <a:spcPct val="35000"/>
            </a:spcAft>
          </a:pPr>
          <a:r>
            <a:rPr lang="en-US" sz="3600" kern="1200" dirty="0" smtClean="0">
              <a:solidFill>
                <a:schemeClr val="bg1"/>
              </a:solidFill>
            </a:rPr>
            <a:t>Policy Framework</a:t>
          </a:r>
          <a:endParaRPr lang="en-US" sz="3600" kern="1200" dirty="0">
            <a:solidFill>
              <a:schemeClr val="bg1"/>
            </a:solidFill>
          </a:endParaRPr>
        </a:p>
      </dsp:txBody>
      <dsp:txXfrm>
        <a:off x="144" y="508406"/>
        <a:ext cx="2783050" cy="1327218"/>
      </dsp:txXfrm>
    </dsp:sp>
    <dsp:sp modelId="{FD34C907-5FAD-459B-8D29-D68323B046AE}">
      <dsp:nvSpPr>
        <dsp:cNvPr id="0" name=""/>
        <dsp:cNvSpPr/>
      </dsp:nvSpPr>
      <dsp:spPr>
        <a:xfrm>
          <a:off x="2860818" y="451256"/>
          <a:ext cx="387207" cy="1327218"/>
        </a:xfrm>
        <a:prstGeom prst="leftBrace">
          <a:avLst>
            <a:gd name="adj1" fmla="val 35000"/>
            <a:gd name="adj2" fmla="val 50000"/>
          </a:avLst>
        </a:pr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566B018-85CD-4F5F-B91D-41D6E4E51C6D}">
      <dsp:nvSpPr>
        <dsp:cNvPr id="0" name=""/>
        <dsp:cNvSpPr/>
      </dsp:nvSpPr>
      <dsp:spPr>
        <a:xfrm>
          <a:off x="3325285" y="508406"/>
          <a:ext cx="5266016" cy="1327218"/>
        </a:xfrm>
        <a:prstGeom prst="rect">
          <a:avLst/>
        </a:prstGeom>
        <a:solidFill>
          <a:schemeClr val="accent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285750" lvl="1" indent="-285750" algn="l" defTabSz="1511300">
            <a:lnSpc>
              <a:spcPct val="90000"/>
            </a:lnSpc>
            <a:spcBef>
              <a:spcPct val="0"/>
            </a:spcBef>
            <a:spcAft>
              <a:spcPct val="15000"/>
            </a:spcAft>
            <a:buChar char="••"/>
          </a:pPr>
          <a:r>
            <a:rPr lang="en-US" sz="3400" kern="1200" dirty="0" smtClean="0"/>
            <a:t>Policy</a:t>
          </a:r>
          <a:endParaRPr lang="en-US" sz="3400" kern="1200" dirty="0"/>
        </a:p>
        <a:p>
          <a:pPr marL="285750" lvl="1" indent="-285750" algn="l" defTabSz="1511300">
            <a:lnSpc>
              <a:spcPct val="90000"/>
            </a:lnSpc>
            <a:spcBef>
              <a:spcPct val="0"/>
            </a:spcBef>
            <a:spcAft>
              <a:spcPct val="15000"/>
            </a:spcAft>
            <a:buChar char="••"/>
          </a:pPr>
          <a:r>
            <a:rPr lang="en-US" sz="3400" kern="1200" dirty="0" smtClean="0"/>
            <a:t>Means of Implementation</a:t>
          </a:r>
          <a:endParaRPr lang="en-US" sz="3400" kern="1200" dirty="0"/>
        </a:p>
      </dsp:txBody>
      <dsp:txXfrm>
        <a:off x="3325285" y="508406"/>
        <a:ext cx="5266016" cy="1327218"/>
      </dsp:txXfrm>
    </dsp:sp>
    <dsp:sp modelId="{C1E91176-ECF8-4AC5-9999-B5A061D655C0}">
      <dsp:nvSpPr>
        <dsp:cNvPr id="0" name=""/>
        <dsp:cNvSpPr/>
      </dsp:nvSpPr>
      <dsp:spPr>
        <a:xfrm>
          <a:off x="144" y="2069625"/>
          <a:ext cx="2795739" cy="1327218"/>
        </a:xfrm>
        <a:prstGeom prst="rect">
          <a:avLst/>
        </a:prstGeom>
        <a:solidFill>
          <a:schemeClr val="accent6">
            <a:lumMod val="50000"/>
          </a:schemeClr>
        </a:solidFill>
        <a:ln>
          <a:noFill/>
        </a:ln>
        <a:effectLst/>
      </dsp:spPr>
      <dsp:style>
        <a:lnRef idx="0">
          <a:scrgbClr r="0" g="0" b="0"/>
        </a:lnRef>
        <a:fillRef idx="0">
          <a:scrgbClr r="0" g="0" b="0"/>
        </a:fillRef>
        <a:effectRef idx="0">
          <a:scrgbClr r="0" g="0" b="0"/>
        </a:effectRef>
        <a:fontRef idx="minor"/>
      </dsp:style>
      <dsp:txBody>
        <a:bodyPr spcFirstLastPara="0" vert="horz" wrap="square" lIns="256032" tIns="91440" rIns="256032" bIns="91440" numCol="1" spcCol="1270" anchor="ctr" anchorCtr="0">
          <a:noAutofit/>
        </a:bodyPr>
        <a:lstStyle/>
        <a:p>
          <a:pPr lvl="0" algn="ctr" defTabSz="1600200">
            <a:lnSpc>
              <a:spcPct val="90000"/>
            </a:lnSpc>
            <a:spcBef>
              <a:spcPct val="0"/>
            </a:spcBef>
            <a:spcAft>
              <a:spcPct val="35000"/>
            </a:spcAft>
          </a:pPr>
          <a:r>
            <a:rPr lang="en-US" sz="3600" kern="1200" dirty="0" smtClean="0">
              <a:solidFill>
                <a:schemeClr val="bg1"/>
              </a:solidFill>
            </a:rPr>
            <a:t>Data Framework</a:t>
          </a:r>
          <a:endParaRPr lang="en-US" sz="3600" kern="1200" dirty="0">
            <a:solidFill>
              <a:schemeClr val="bg1"/>
            </a:solidFill>
          </a:endParaRPr>
        </a:p>
      </dsp:txBody>
      <dsp:txXfrm>
        <a:off x="144" y="2069625"/>
        <a:ext cx="2795739" cy="1327218"/>
      </dsp:txXfrm>
    </dsp:sp>
    <dsp:sp modelId="{A10400F2-F09A-4C1A-A2AD-2681954907B5}">
      <dsp:nvSpPr>
        <dsp:cNvPr id="0" name=""/>
        <dsp:cNvSpPr/>
      </dsp:nvSpPr>
      <dsp:spPr>
        <a:xfrm>
          <a:off x="2864341" y="2145767"/>
          <a:ext cx="386368" cy="1327218"/>
        </a:xfrm>
        <a:prstGeom prst="leftBrace">
          <a:avLst>
            <a:gd name="adj1" fmla="val 35000"/>
            <a:gd name="adj2" fmla="val 50000"/>
          </a:avLst>
        </a:pr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58BAED-9FA9-4B80-ABFF-56361148827F}">
      <dsp:nvSpPr>
        <dsp:cNvPr id="0" name=""/>
        <dsp:cNvSpPr/>
      </dsp:nvSpPr>
      <dsp:spPr>
        <a:xfrm>
          <a:off x="3336799" y="2069625"/>
          <a:ext cx="5254605" cy="1327218"/>
        </a:xfrm>
        <a:prstGeom prst="rect">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285750" lvl="1" indent="-285750" algn="l" defTabSz="1511300">
            <a:lnSpc>
              <a:spcPct val="90000"/>
            </a:lnSpc>
            <a:spcBef>
              <a:spcPct val="0"/>
            </a:spcBef>
            <a:spcAft>
              <a:spcPct val="15000"/>
            </a:spcAft>
            <a:buChar char="••"/>
          </a:pPr>
          <a:r>
            <a:rPr lang="en-US" sz="3400" kern="1200" dirty="0" smtClean="0"/>
            <a:t>Monitoring, Evaluation, and Reporting</a:t>
          </a:r>
          <a:endParaRPr lang="en-US" sz="3400" kern="1200" dirty="0"/>
        </a:p>
      </dsp:txBody>
      <dsp:txXfrm>
        <a:off x="3336799" y="2069625"/>
        <a:ext cx="5254605" cy="132721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F16234-0AE7-4E99-A3AC-BF24FD10BFEB}">
      <dsp:nvSpPr>
        <dsp:cNvPr id="0" name=""/>
        <dsp:cNvSpPr/>
      </dsp:nvSpPr>
      <dsp:spPr>
        <a:xfrm>
          <a:off x="6629301" y="704227"/>
          <a:ext cx="1865731" cy="1865826"/>
        </a:xfrm>
        <a:prstGeom prst="ellips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0C62D5E-A46F-433B-A08A-99FDB05B95CB}">
      <dsp:nvSpPr>
        <dsp:cNvPr id="0" name=""/>
        <dsp:cNvSpPr/>
      </dsp:nvSpPr>
      <dsp:spPr>
        <a:xfrm>
          <a:off x="6691706" y="766432"/>
          <a:ext cx="1741722" cy="1741416"/>
        </a:xfrm>
        <a:prstGeom prst="ellipse">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b="1" kern="1200" dirty="0" smtClean="0"/>
            <a:t>non-</a:t>
          </a:r>
          <a:r>
            <a:rPr lang="en-US" sz="1600" b="1" kern="1200" dirty="0" err="1" smtClean="0"/>
            <a:t>govt</a:t>
          </a:r>
          <a:r>
            <a:rPr lang="en-US" sz="1600" b="1" kern="1200" dirty="0" smtClean="0"/>
            <a:t> participation</a:t>
          </a:r>
          <a:endParaRPr lang="en-US" sz="1600" b="1" kern="1200" dirty="0"/>
        </a:p>
      </dsp:txBody>
      <dsp:txXfrm>
        <a:off x="6940523" y="1015253"/>
        <a:ext cx="1244087" cy="1243775"/>
      </dsp:txXfrm>
    </dsp:sp>
    <dsp:sp modelId="{C9E453ED-8911-4492-9B37-31D91B56D3FB}">
      <dsp:nvSpPr>
        <dsp:cNvPr id="0" name=""/>
        <dsp:cNvSpPr/>
      </dsp:nvSpPr>
      <dsp:spPr>
        <a:xfrm rot="2700000">
          <a:off x="4693149" y="704096"/>
          <a:ext cx="1865762" cy="1865762"/>
        </a:xfrm>
        <a:prstGeom prst="teardrop">
          <a:avLst>
            <a:gd name="adj" fmla="val 100000"/>
          </a:avLst>
        </a:prstGeom>
        <a:solidFill>
          <a:schemeClr val="accent4">
            <a:hueOff val="3465231"/>
            <a:satOff val="-15989"/>
            <a:lumOff val="58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61EECC4-80CB-4321-A8DC-036EEC2CF0AC}">
      <dsp:nvSpPr>
        <dsp:cNvPr id="0" name=""/>
        <dsp:cNvSpPr/>
      </dsp:nvSpPr>
      <dsp:spPr>
        <a:xfrm>
          <a:off x="4763570" y="766432"/>
          <a:ext cx="1741722" cy="1741416"/>
        </a:xfrm>
        <a:prstGeom prst="ellipse">
          <a:avLst/>
        </a:prstGeom>
        <a:solidFill>
          <a:schemeClr val="lt1">
            <a:alpha val="90000"/>
            <a:hueOff val="0"/>
            <a:satOff val="0"/>
            <a:lumOff val="0"/>
            <a:alphaOff val="0"/>
          </a:schemeClr>
        </a:solidFill>
        <a:ln w="12700" cap="flat" cmpd="sng" algn="ctr">
          <a:solidFill>
            <a:schemeClr val="accent4">
              <a:hueOff val="3465231"/>
              <a:satOff val="-15989"/>
              <a:lumOff val="58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b="1" kern="1200" dirty="0" smtClean="0"/>
            <a:t>data quality</a:t>
          </a:r>
          <a:endParaRPr lang="en-US" sz="1600" b="1" kern="1200" dirty="0"/>
        </a:p>
      </dsp:txBody>
      <dsp:txXfrm>
        <a:off x="5012387" y="1015253"/>
        <a:ext cx="1244087" cy="1243775"/>
      </dsp:txXfrm>
    </dsp:sp>
    <dsp:sp modelId="{DBA1325C-EA0C-4622-8B30-6E0BC31617A4}">
      <dsp:nvSpPr>
        <dsp:cNvPr id="0" name=""/>
        <dsp:cNvSpPr/>
      </dsp:nvSpPr>
      <dsp:spPr>
        <a:xfrm rot="2700000">
          <a:off x="2773014" y="704096"/>
          <a:ext cx="1865762" cy="1865762"/>
        </a:xfrm>
        <a:prstGeom prst="teardrop">
          <a:avLst>
            <a:gd name="adj" fmla="val 100000"/>
          </a:avLst>
        </a:prstGeom>
        <a:solidFill>
          <a:schemeClr val="accent4">
            <a:hueOff val="6930462"/>
            <a:satOff val="-31979"/>
            <a:lumOff val="117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291C4D5-7A90-41A8-B9AA-D2BEF796720D}">
      <dsp:nvSpPr>
        <dsp:cNvPr id="0" name=""/>
        <dsp:cNvSpPr/>
      </dsp:nvSpPr>
      <dsp:spPr>
        <a:xfrm>
          <a:off x="2835434" y="766432"/>
          <a:ext cx="1741722" cy="1741416"/>
        </a:xfrm>
        <a:prstGeom prst="ellipse">
          <a:avLst/>
        </a:prstGeom>
        <a:solidFill>
          <a:schemeClr val="lt1">
            <a:alpha val="90000"/>
            <a:hueOff val="0"/>
            <a:satOff val="0"/>
            <a:lumOff val="0"/>
            <a:alphaOff val="0"/>
          </a:schemeClr>
        </a:solidFill>
        <a:ln w="12700" cap="flat" cmpd="sng" algn="ctr">
          <a:solidFill>
            <a:schemeClr val="accent4">
              <a:hueOff val="6930462"/>
              <a:satOff val="-31979"/>
              <a:lumOff val="1177"/>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b="1" kern="1200" dirty="0" smtClean="0"/>
            <a:t>indicators &amp; baselines</a:t>
          </a:r>
          <a:endParaRPr lang="en-US" sz="1600" b="1" kern="1200" dirty="0"/>
        </a:p>
      </dsp:txBody>
      <dsp:txXfrm>
        <a:off x="3084251" y="1015253"/>
        <a:ext cx="1244087" cy="1243775"/>
      </dsp:txXfrm>
    </dsp:sp>
    <dsp:sp modelId="{883E83EE-EEB7-4B2E-A10C-3DAB8C8F462F}">
      <dsp:nvSpPr>
        <dsp:cNvPr id="0" name=""/>
        <dsp:cNvSpPr/>
      </dsp:nvSpPr>
      <dsp:spPr>
        <a:xfrm rot="2700000">
          <a:off x="844878" y="704096"/>
          <a:ext cx="1865762" cy="1865762"/>
        </a:xfrm>
        <a:prstGeom prst="teardrop">
          <a:avLst>
            <a:gd name="adj" fmla="val 100000"/>
          </a:avLst>
        </a:prstGeom>
        <a:solidFill>
          <a:schemeClr val="accent4">
            <a:hueOff val="10395693"/>
            <a:satOff val="-47968"/>
            <a:lumOff val="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60723B8-EDFC-4915-A9C4-036856A05448}">
      <dsp:nvSpPr>
        <dsp:cNvPr id="0" name=""/>
        <dsp:cNvSpPr/>
      </dsp:nvSpPr>
      <dsp:spPr>
        <a:xfrm>
          <a:off x="907298" y="766432"/>
          <a:ext cx="1741722" cy="1741416"/>
        </a:xfrm>
        <a:prstGeom prst="ellipse">
          <a:avLst/>
        </a:prstGeom>
        <a:solidFill>
          <a:schemeClr val="lt1">
            <a:alpha val="90000"/>
            <a:hueOff val="0"/>
            <a:satOff val="0"/>
            <a:lumOff val="0"/>
            <a:alphaOff val="0"/>
          </a:schemeClr>
        </a:solidFill>
        <a:ln w="12700" cap="flat" cmpd="sng" algn="ctr">
          <a:solidFill>
            <a:schemeClr val="accent4">
              <a:hueOff val="10395693"/>
              <a:satOff val="-47968"/>
              <a:lumOff val="176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b="1" kern="1200" dirty="0" smtClean="0"/>
            <a:t>responsible parties</a:t>
          </a:r>
          <a:endParaRPr lang="en-US" sz="1600" b="1" kern="1200" dirty="0"/>
        </a:p>
      </dsp:txBody>
      <dsp:txXfrm>
        <a:off x="1156115" y="1015253"/>
        <a:ext cx="1244087" cy="124377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E12763-2520-4BE0-BD1B-CB49D908CC63}">
      <dsp:nvSpPr>
        <dsp:cNvPr id="0" name=""/>
        <dsp:cNvSpPr/>
      </dsp:nvSpPr>
      <dsp:spPr>
        <a:xfrm>
          <a:off x="2133182" y="2124960"/>
          <a:ext cx="1766497" cy="1766497"/>
        </a:xfrm>
        <a:prstGeom prst="ellipse">
          <a:avLst/>
        </a:prstGeom>
        <a:solidFill>
          <a:schemeClr val="accent2">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n-US" sz="1700" b="1" kern="1200" dirty="0" smtClean="0">
              <a:solidFill>
                <a:schemeClr val="tx1"/>
              </a:solidFill>
            </a:rPr>
            <a:t>Indicator Development and Improvement</a:t>
          </a:r>
          <a:endParaRPr lang="en-US" sz="1700" b="1" kern="1200" dirty="0">
            <a:solidFill>
              <a:schemeClr val="tx1"/>
            </a:solidFill>
          </a:endParaRPr>
        </a:p>
      </dsp:txBody>
      <dsp:txXfrm>
        <a:off x="2391879" y="2383657"/>
        <a:ext cx="1249103" cy="1249103"/>
      </dsp:txXfrm>
    </dsp:sp>
    <dsp:sp modelId="{86E9F892-BB07-4252-BB43-475C3C3965E7}">
      <dsp:nvSpPr>
        <dsp:cNvPr id="0" name=""/>
        <dsp:cNvSpPr/>
      </dsp:nvSpPr>
      <dsp:spPr>
        <a:xfrm rot="12900000">
          <a:off x="978808" y="1810343"/>
          <a:ext cx="1372792" cy="503451"/>
        </a:xfrm>
        <a:prstGeom prst="lef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01C69A4-AB00-402C-AA0F-7D85B03CF86B}">
      <dsp:nvSpPr>
        <dsp:cNvPr id="0" name=""/>
        <dsp:cNvSpPr/>
      </dsp:nvSpPr>
      <dsp:spPr>
        <a:xfrm>
          <a:off x="263855" y="997099"/>
          <a:ext cx="1678172" cy="134253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tx1"/>
              </a:solidFill>
            </a:rPr>
            <a:t>Academics</a:t>
          </a:r>
          <a:endParaRPr lang="en-US" sz="2000" kern="1200" dirty="0">
            <a:solidFill>
              <a:schemeClr val="tx1"/>
            </a:solidFill>
          </a:endParaRPr>
        </a:p>
      </dsp:txBody>
      <dsp:txXfrm>
        <a:off x="303177" y="1036421"/>
        <a:ext cx="1599528" cy="1263894"/>
      </dsp:txXfrm>
    </dsp:sp>
    <dsp:sp modelId="{54219439-2547-4ABF-84A5-318536A6E19D}">
      <dsp:nvSpPr>
        <dsp:cNvPr id="0" name=""/>
        <dsp:cNvSpPr/>
      </dsp:nvSpPr>
      <dsp:spPr>
        <a:xfrm rot="16200000">
          <a:off x="2330035" y="1106939"/>
          <a:ext cx="1372792" cy="503451"/>
        </a:xfrm>
        <a:prstGeom prst="leftArrow">
          <a:avLst>
            <a:gd name="adj1" fmla="val 60000"/>
            <a:gd name="adj2" fmla="val 50000"/>
          </a:avLst>
        </a:prstGeom>
        <a:solidFill>
          <a:schemeClr val="accent4">
            <a:hueOff val="5197847"/>
            <a:satOff val="-23984"/>
            <a:lumOff val="883"/>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E9EB95E-ED08-45D6-BA7D-3F46CD5D0BDC}">
      <dsp:nvSpPr>
        <dsp:cNvPr id="0" name=""/>
        <dsp:cNvSpPr/>
      </dsp:nvSpPr>
      <dsp:spPr>
        <a:xfrm>
          <a:off x="2177345" y="1000"/>
          <a:ext cx="1678172" cy="1342538"/>
        </a:xfrm>
        <a:prstGeom prst="roundRect">
          <a:avLst>
            <a:gd name="adj" fmla="val 10000"/>
          </a:avLst>
        </a:prstGeom>
        <a:solidFill>
          <a:schemeClr val="accent6">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tx1"/>
              </a:solidFill>
            </a:rPr>
            <a:t>Government</a:t>
          </a:r>
          <a:endParaRPr lang="en-US" sz="2000" kern="1200" dirty="0">
            <a:solidFill>
              <a:schemeClr val="tx1"/>
            </a:solidFill>
          </a:endParaRPr>
        </a:p>
      </dsp:txBody>
      <dsp:txXfrm>
        <a:off x="2216667" y="40322"/>
        <a:ext cx="1599528" cy="1263894"/>
      </dsp:txXfrm>
    </dsp:sp>
    <dsp:sp modelId="{E41E536C-0835-483E-B1E1-350C19B315AB}">
      <dsp:nvSpPr>
        <dsp:cNvPr id="0" name=""/>
        <dsp:cNvSpPr/>
      </dsp:nvSpPr>
      <dsp:spPr>
        <a:xfrm rot="19500000">
          <a:off x="3681261" y="1810343"/>
          <a:ext cx="1372792" cy="503451"/>
        </a:xfrm>
        <a:prstGeom prst="leftArrow">
          <a:avLst>
            <a:gd name="adj1" fmla="val 60000"/>
            <a:gd name="adj2" fmla="val 50000"/>
          </a:avLst>
        </a:prstGeom>
        <a:solidFill>
          <a:schemeClr val="accent4">
            <a:hueOff val="10395693"/>
            <a:satOff val="-47968"/>
            <a:lumOff val="1765"/>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5AC6CD0-139E-47DD-B078-EFAF20CF3C68}">
      <dsp:nvSpPr>
        <dsp:cNvPr id="0" name=""/>
        <dsp:cNvSpPr/>
      </dsp:nvSpPr>
      <dsp:spPr>
        <a:xfrm>
          <a:off x="4090834" y="997099"/>
          <a:ext cx="1678172" cy="1342538"/>
        </a:xfrm>
        <a:prstGeom prst="roundRect">
          <a:avLst>
            <a:gd name="adj" fmla="val 10000"/>
          </a:avLst>
        </a:prstGeom>
        <a:solidFill>
          <a:schemeClr val="accent2">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tx1"/>
              </a:solidFill>
            </a:rPr>
            <a:t>Philanthropist, business, NGOs</a:t>
          </a:r>
          <a:endParaRPr lang="en-US" sz="2000" kern="1200" dirty="0">
            <a:solidFill>
              <a:schemeClr val="tx1"/>
            </a:solidFill>
          </a:endParaRPr>
        </a:p>
      </dsp:txBody>
      <dsp:txXfrm>
        <a:off x="4130156" y="1036421"/>
        <a:ext cx="1599528" cy="126389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E6BC5D-71DF-4C1B-BDB0-2CB64E27E294}">
      <dsp:nvSpPr>
        <dsp:cNvPr id="0" name=""/>
        <dsp:cNvSpPr/>
      </dsp:nvSpPr>
      <dsp:spPr>
        <a:xfrm>
          <a:off x="0" y="899"/>
          <a:ext cx="4981179" cy="1258070"/>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l" defTabSz="800100">
            <a:lnSpc>
              <a:spcPct val="90000"/>
            </a:lnSpc>
            <a:spcBef>
              <a:spcPct val="0"/>
            </a:spcBef>
            <a:spcAft>
              <a:spcPct val="35000"/>
            </a:spcAft>
          </a:pPr>
          <a:r>
            <a:rPr lang="id-ID" sz="1800" kern="1200" dirty="0" smtClean="0">
              <a:solidFill>
                <a:schemeClr val="tx1"/>
              </a:solidFill>
            </a:rPr>
            <a:t>The Government has established a policy to assign responsibilities to monitor, follow up, and report progress on the implementation of the SDGs</a:t>
          </a:r>
          <a:endParaRPr lang="en-US" sz="1800" kern="1200" dirty="0">
            <a:solidFill>
              <a:schemeClr val="tx1"/>
            </a:solidFill>
          </a:endParaRPr>
        </a:p>
      </dsp:txBody>
      <dsp:txXfrm>
        <a:off x="0" y="899"/>
        <a:ext cx="4981179" cy="1258070"/>
      </dsp:txXfrm>
    </dsp:sp>
    <dsp:sp modelId="{EFAA64B8-3734-4FD4-8628-2580514952E5}">
      <dsp:nvSpPr>
        <dsp:cNvPr id="0" name=""/>
        <dsp:cNvSpPr/>
      </dsp:nvSpPr>
      <dsp:spPr>
        <a:xfrm>
          <a:off x="0" y="1322068"/>
          <a:ext cx="4981179" cy="1261970"/>
        </a:xfrm>
        <a:prstGeom prst="rect">
          <a:avLst/>
        </a:prstGeom>
        <a:solidFill>
          <a:schemeClr val="accent2">
            <a:lumMod val="60000"/>
            <a:lumOff val="40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l" defTabSz="800100">
            <a:lnSpc>
              <a:spcPct val="90000"/>
            </a:lnSpc>
            <a:spcBef>
              <a:spcPct val="0"/>
            </a:spcBef>
            <a:spcAft>
              <a:spcPct val="35000"/>
            </a:spcAft>
          </a:pPr>
          <a:r>
            <a:rPr lang="id-ID" sz="1800" kern="1200" dirty="0" smtClean="0">
              <a:solidFill>
                <a:schemeClr val="tx1"/>
              </a:solidFill>
            </a:rPr>
            <a:t>The Government has a clear division of tasks related to the institutions which are responsible for conducting the review.</a:t>
          </a:r>
          <a:endParaRPr lang="en-US" sz="1800" kern="1200" dirty="0">
            <a:solidFill>
              <a:schemeClr val="tx1"/>
            </a:solidFill>
          </a:endParaRPr>
        </a:p>
      </dsp:txBody>
      <dsp:txXfrm>
        <a:off x="0" y="1322068"/>
        <a:ext cx="4981179" cy="1261970"/>
      </dsp:txXfrm>
    </dsp:sp>
    <dsp:sp modelId="{615675D8-8942-41C8-9849-F50FCEA439C0}">
      <dsp:nvSpPr>
        <dsp:cNvPr id="0" name=""/>
        <dsp:cNvSpPr/>
      </dsp:nvSpPr>
      <dsp:spPr>
        <a:xfrm>
          <a:off x="0" y="2647137"/>
          <a:ext cx="4981179" cy="1261970"/>
        </a:xfrm>
        <a:prstGeom prst="rect">
          <a:avLst/>
        </a:prstGeom>
        <a:solidFill>
          <a:schemeClr val="accent5">
            <a:lumMod val="60000"/>
            <a:lumOff val="40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l" defTabSz="800100">
            <a:lnSpc>
              <a:spcPct val="90000"/>
            </a:lnSpc>
            <a:spcBef>
              <a:spcPct val="0"/>
            </a:spcBef>
            <a:spcAft>
              <a:spcPct val="35000"/>
            </a:spcAft>
          </a:pPr>
          <a:r>
            <a:rPr lang="id-ID" sz="1800" kern="1200" dirty="0" smtClean="0">
              <a:solidFill>
                <a:schemeClr val="tx1"/>
              </a:solidFill>
            </a:rPr>
            <a:t>There is a national review conducted on a regular basis (annually, biennially, or multi-year)</a:t>
          </a:r>
          <a:endParaRPr lang="en-US" sz="1800" kern="1200" dirty="0">
            <a:solidFill>
              <a:schemeClr val="tx1"/>
            </a:solidFill>
          </a:endParaRPr>
        </a:p>
      </dsp:txBody>
      <dsp:txXfrm>
        <a:off x="0" y="2647137"/>
        <a:ext cx="4981179" cy="126197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C03C0E-9A4D-43CC-B849-9BB455DCF8A5}">
      <dsp:nvSpPr>
        <dsp:cNvPr id="0" name=""/>
        <dsp:cNvSpPr/>
      </dsp:nvSpPr>
      <dsp:spPr>
        <a:xfrm>
          <a:off x="218357" y="2563"/>
          <a:ext cx="3985160" cy="1232879"/>
        </a:xfrm>
        <a:prstGeom prst="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l" defTabSz="800100">
            <a:lnSpc>
              <a:spcPct val="90000"/>
            </a:lnSpc>
            <a:spcBef>
              <a:spcPct val="0"/>
            </a:spcBef>
            <a:spcAft>
              <a:spcPct val="35000"/>
            </a:spcAft>
          </a:pPr>
          <a:r>
            <a:rPr lang="id-ID" sz="1800" kern="1200" dirty="0" smtClean="0">
              <a:solidFill>
                <a:schemeClr val="tx1"/>
              </a:solidFill>
            </a:rPr>
            <a:t>Indicators clearly state the name, definition, and method used in measuring the progress of the implementation of SDGs.</a:t>
          </a:r>
          <a:endParaRPr lang="en-US" sz="1800" kern="1200" dirty="0">
            <a:solidFill>
              <a:schemeClr val="tx1"/>
            </a:solidFill>
          </a:endParaRPr>
        </a:p>
      </dsp:txBody>
      <dsp:txXfrm>
        <a:off x="218357" y="2563"/>
        <a:ext cx="3985160" cy="1232879"/>
      </dsp:txXfrm>
    </dsp:sp>
    <dsp:sp modelId="{E3D12659-CF2C-407C-BA0F-1405D8B5A0EE}">
      <dsp:nvSpPr>
        <dsp:cNvPr id="0" name=""/>
        <dsp:cNvSpPr/>
      </dsp:nvSpPr>
      <dsp:spPr>
        <a:xfrm>
          <a:off x="213815" y="1297086"/>
          <a:ext cx="3994245" cy="1232879"/>
        </a:xfrm>
        <a:prstGeom prst="rect">
          <a:avLst/>
        </a:prstGeom>
        <a:solidFill>
          <a:schemeClr val="accent4">
            <a:lumMod val="40000"/>
            <a:lumOff val="60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l" defTabSz="800100">
            <a:lnSpc>
              <a:spcPct val="90000"/>
            </a:lnSpc>
            <a:spcBef>
              <a:spcPct val="0"/>
            </a:spcBef>
            <a:spcAft>
              <a:spcPct val="35000"/>
            </a:spcAft>
          </a:pPr>
          <a:r>
            <a:rPr lang="id-ID" sz="1800" kern="1200" dirty="0" smtClean="0">
              <a:solidFill>
                <a:schemeClr val="tx1"/>
              </a:solidFill>
            </a:rPr>
            <a:t>Indicators have quantifiable, numerical targets or other measurable values.</a:t>
          </a:r>
          <a:endParaRPr lang="id-ID" sz="1800" kern="1200" dirty="0">
            <a:solidFill>
              <a:schemeClr val="tx1"/>
            </a:solidFill>
          </a:endParaRPr>
        </a:p>
      </dsp:txBody>
      <dsp:txXfrm>
        <a:off x="213815" y="1297086"/>
        <a:ext cx="3994245" cy="1232879"/>
      </dsp:txXfrm>
    </dsp:sp>
    <dsp:sp modelId="{C7788AEE-873A-440A-83D2-CB900D66293A}">
      <dsp:nvSpPr>
        <dsp:cNvPr id="0" name=""/>
        <dsp:cNvSpPr/>
      </dsp:nvSpPr>
      <dsp:spPr>
        <a:xfrm>
          <a:off x="202750" y="2591609"/>
          <a:ext cx="4016373" cy="1232879"/>
        </a:xfrm>
        <a:prstGeom prst="rect">
          <a:avLst/>
        </a:prstGeom>
        <a:solidFill>
          <a:schemeClr val="accent6">
            <a:lumMod val="40000"/>
            <a:lumOff val="60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l" defTabSz="800100">
            <a:lnSpc>
              <a:spcPct val="90000"/>
            </a:lnSpc>
            <a:spcBef>
              <a:spcPct val="0"/>
            </a:spcBef>
            <a:spcAft>
              <a:spcPct val="35000"/>
            </a:spcAft>
          </a:pPr>
          <a:r>
            <a:rPr lang="id-ID" sz="1800" kern="1200" dirty="0" smtClean="0">
              <a:solidFill>
                <a:schemeClr val="tx1"/>
              </a:solidFill>
            </a:rPr>
            <a:t>Indicators consider national policy space (The Government sets its indicators).</a:t>
          </a:r>
          <a:endParaRPr lang="id-ID" sz="1800" kern="1200" dirty="0">
            <a:solidFill>
              <a:schemeClr val="tx1"/>
            </a:solidFill>
          </a:endParaRPr>
        </a:p>
      </dsp:txBody>
      <dsp:txXfrm>
        <a:off x="202750" y="2591609"/>
        <a:ext cx="4016373" cy="1232879"/>
      </dsp:txXfrm>
    </dsp:sp>
    <dsp:sp modelId="{B6A7E2CD-AC07-4E48-B39C-2BBECFFEB831}">
      <dsp:nvSpPr>
        <dsp:cNvPr id="0" name=""/>
        <dsp:cNvSpPr/>
      </dsp:nvSpPr>
      <dsp:spPr>
        <a:xfrm>
          <a:off x="190313" y="3886132"/>
          <a:ext cx="4041248" cy="1232879"/>
        </a:xfrm>
        <a:prstGeom prst="rect">
          <a:avLst/>
        </a:prstGeom>
        <a:solidFill>
          <a:schemeClr val="accent1">
            <a:lumMod val="60000"/>
            <a:lumOff val="40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l" defTabSz="800100">
            <a:lnSpc>
              <a:spcPct val="90000"/>
            </a:lnSpc>
            <a:spcBef>
              <a:spcPct val="0"/>
            </a:spcBef>
            <a:spcAft>
              <a:spcPct val="35000"/>
            </a:spcAft>
          </a:pPr>
          <a:r>
            <a:rPr lang="id-ID" sz="1800" kern="1200" dirty="0" smtClean="0">
              <a:solidFill>
                <a:schemeClr val="tx1"/>
              </a:solidFill>
            </a:rPr>
            <a:t>The government has developed specific and actionable milestones that are tied to outcomes.</a:t>
          </a:r>
          <a:endParaRPr lang="id-ID" sz="1800" kern="1200" dirty="0">
            <a:solidFill>
              <a:schemeClr val="tx1"/>
            </a:solidFill>
          </a:endParaRPr>
        </a:p>
      </dsp:txBody>
      <dsp:txXfrm>
        <a:off x="190313" y="3886132"/>
        <a:ext cx="4041248" cy="123287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788AEE-873A-440A-83D2-CB900D66293A}">
      <dsp:nvSpPr>
        <dsp:cNvPr id="0" name=""/>
        <dsp:cNvSpPr/>
      </dsp:nvSpPr>
      <dsp:spPr>
        <a:xfrm>
          <a:off x="0" y="3448"/>
          <a:ext cx="5090610" cy="624239"/>
        </a:xfrm>
        <a:prstGeom prst="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lvl="0" algn="l" defTabSz="711200">
            <a:lnSpc>
              <a:spcPct val="90000"/>
            </a:lnSpc>
            <a:spcBef>
              <a:spcPct val="0"/>
            </a:spcBef>
            <a:spcAft>
              <a:spcPct val="35000"/>
            </a:spcAft>
          </a:pPr>
          <a:r>
            <a:rPr lang="en-US" sz="1600" kern="1200" dirty="0" smtClean="0">
              <a:solidFill>
                <a:schemeClr val="tx1"/>
              </a:solidFill>
            </a:rPr>
            <a:t>Evaluation was conducted upon 11 basic services in two provinces using geospatial platform</a:t>
          </a:r>
          <a:endParaRPr lang="id-ID" sz="1600" kern="1200" dirty="0">
            <a:solidFill>
              <a:schemeClr val="tx1"/>
            </a:solidFill>
          </a:endParaRPr>
        </a:p>
      </dsp:txBody>
      <dsp:txXfrm>
        <a:off x="0" y="3448"/>
        <a:ext cx="5090610" cy="624239"/>
      </dsp:txXfrm>
    </dsp:sp>
    <dsp:sp modelId="{01E9D792-F3D8-461F-9C65-7CA0A346F4A0}">
      <dsp:nvSpPr>
        <dsp:cNvPr id="0" name=""/>
        <dsp:cNvSpPr/>
      </dsp:nvSpPr>
      <dsp:spPr>
        <a:xfrm>
          <a:off x="27288" y="658900"/>
          <a:ext cx="5036033" cy="624239"/>
        </a:xfrm>
        <a:prstGeom prst="rect">
          <a:avLst/>
        </a:prstGeom>
        <a:gradFill rotWithShape="0">
          <a:gsLst>
            <a:gs pos="0">
              <a:schemeClr val="accent4">
                <a:hueOff val="1299462"/>
                <a:satOff val="-5996"/>
                <a:lumOff val="221"/>
                <a:alphaOff val="0"/>
                <a:satMod val="103000"/>
                <a:lumMod val="102000"/>
                <a:tint val="94000"/>
              </a:schemeClr>
            </a:gs>
            <a:gs pos="50000">
              <a:schemeClr val="accent4">
                <a:hueOff val="1299462"/>
                <a:satOff val="-5996"/>
                <a:lumOff val="221"/>
                <a:alphaOff val="0"/>
                <a:satMod val="110000"/>
                <a:lumMod val="100000"/>
                <a:shade val="100000"/>
              </a:schemeClr>
            </a:gs>
            <a:gs pos="100000">
              <a:schemeClr val="accent4">
                <a:hueOff val="1299462"/>
                <a:satOff val="-5996"/>
                <a:lumOff val="221"/>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lvl="0" algn="l" defTabSz="711200">
            <a:lnSpc>
              <a:spcPct val="90000"/>
            </a:lnSpc>
            <a:spcBef>
              <a:spcPct val="0"/>
            </a:spcBef>
            <a:spcAft>
              <a:spcPct val="35000"/>
            </a:spcAft>
          </a:pPr>
          <a:r>
            <a:rPr lang="id-ID" sz="1600" kern="1200" dirty="0" smtClean="0">
              <a:solidFill>
                <a:schemeClr val="tx1"/>
              </a:solidFill>
            </a:rPr>
            <a:t>There is a national data platform as SDGs data storage center</a:t>
          </a:r>
          <a:endParaRPr lang="id-ID" sz="1600" kern="1200" dirty="0">
            <a:solidFill>
              <a:schemeClr val="tx1"/>
            </a:solidFill>
          </a:endParaRPr>
        </a:p>
      </dsp:txBody>
      <dsp:txXfrm>
        <a:off x="27288" y="658900"/>
        <a:ext cx="5036033" cy="624239"/>
      </dsp:txXfrm>
    </dsp:sp>
    <dsp:sp modelId="{1D17B426-819D-4FB5-AA47-AD356D498DEA}">
      <dsp:nvSpPr>
        <dsp:cNvPr id="0" name=""/>
        <dsp:cNvSpPr/>
      </dsp:nvSpPr>
      <dsp:spPr>
        <a:xfrm>
          <a:off x="0" y="1314351"/>
          <a:ext cx="5090610" cy="624239"/>
        </a:xfrm>
        <a:prstGeom prst="rect">
          <a:avLst/>
        </a:prstGeom>
        <a:gradFill rotWithShape="0">
          <a:gsLst>
            <a:gs pos="0">
              <a:schemeClr val="accent4">
                <a:hueOff val="2598923"/>
                <a:satOff val="-11992"/>
                <a:lumOff val="441"/>
                <a:alphaOff val="0"/>
                <a:satMod val="103000"/>
                <a:lumMod val="102000"/>
                <a:tint val="94000"/>
              </a:schemeClr>
            </a:gs>
            <a:gs pos="50000">
              <a:schemeClr val="accent4">
                <a:hueOff val="2598923"/>
                <a:satOff val="-11992"/>
                <a:lumOff val="441"/>
                <a:alphaOff val="0"/>
                <a:satMod val="110000"/>
                <a:lumMod val="100000"/>
                <a:shade val="100000"/>
              </a:schemeClr>
            </a:gs>
            <a:gs pos="100000">
              <a:schemeClr val="accent4">
                <a:hueOff val="2598923"/>
                <a:satOff val="-11992"/>
                <a:lumOff val="441"/>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lvl="0" algn="l" defTabSz="711200">
            <a:lnSpc>
              <a:spcPct val="90000"/>
            </a:lnSpc>
            <a:spcBef>
              <a:spcPct val="0"/>
            </a:spcBef>
            <a:spcAft>
              <a:spcPct val="35000"/>
            </a:spcAft>
          </a:pPr>
          <a:r>
            <a:rPr lang="en-US" sz="1600" kern="1200" dirty="0" smtClean="0">
              <a:solidFill>
                <a:schemeClr val="tx1"/>
              </a:solidFill>
            </a:rPr>
            <a:t>R</a:t>
          </a:r>
          <a:r>
            <a:rPr lang="id-ID" sz="1600" kern="1200" dirty="0" smtClean="0">
              <a:solidFill>
                <a:schemeClr val="tx1"/>
              </a:solidFill>
            </a:rPr>
            <a:t>equired data from internal and external sources</a:t>
          </a:r>
          <a:r>
            <a:rPr lang="en-US" sz="1600" kern="1200" dirty="0" smtClean="0">
              <a:solidFill>
                <a:schemeClr val="tx1"/>
              </a:solidFill>
            </a:rPr>
            <a:t> are </a:t>
          </a:r>
          <a:r>
            <a:rPr lang="en-US" sz="1600" kern="1200" dirty="0" err="1" smtClean="0">
              <a:solidFill>
                <a:schemeClr val="tx1"/>
              </a:solidFill>
            </a:rPr>
            <a:t>identif</a:t>
          </a:r>
          <a:r>
            <a:rPr lang="id-ID" sz="1600" kern="1200" dirty="0" smtClean="0">
              <a:solidFill>
                <a:schemeClr val="tx1"/>
              </a:solidFill>
            </a:rPr>
            <a:t>i</a:t>
          </a:r>
          <a:r>
            <a:rPr lang="en-US" sz="1600" kern="1200" dirty="0" err="1" smtClean="0">
              <a:solidFill>
                <a:schemeClr val="tx1"/>
              </a:solidFill>
            </a:rPr>
            <a:t>ed</a:t>
          </a:r>
          <a:endParaRPr lang="id-ID" sz="1600" kern="1200" dirty="0">
            <a:solidFill>
              <a:schemeClr val="tx1"/>
            </a:solidFill>
          </a:endParaRPr>
        </a:p>
      </dsp:txBody>
      <dsp:txXfrm>
        <a:off x="0" y="1314351"/>
        <a:ext cx="5090610" cy="624239"/>
      </dsp:txXfrm>
    </dsp:sp>
    <dsp:sp modelId="{7FF82AAE-9DFB-42CD-BE13-9AE11A8D7065}">
      <dsp:nvSpPr>
        <dsp:cNvPr id="0" name=""/>
        <dsp:cNvSpPr/>
      </dsp:nvSpPr>
      <dsp:spPr>
        <a:xfrm>
          <a:off x="0" y="1969802"/>
          <a:ext cx="5090610" cy="606205"/>
        </a:xfrm>
        <a:prstGeom prst="rect">
          <a:avLst/>
        </a:prstGeom>
        <a:gradFill rotWithShape="0">
          <a:gsLst>
            <a:gs pos="0">
              <a:schemeClr val="accent4">
                <a:hueOff val="3898385"/>
                <a:satOff val="-17988"/>
                <a:lumOff val="662"/>
                <a:alphaOff val="0"/>
                <a:satMod val="103000"/>
                <a:lumMod val="102000"/>
                <a:tint val="94000"/>
              </a:schemeClr>
            </a:gs>
            <a:gs pos="50000">
              <a:schemeClr val="accent4">
                <a:hueOff val="3898385"/>
                <a:satOff val="-17988"/>
                <a:lumOff val="662"/>
                <a:alphaOff val="0"/>
                <a:satMod val="110000"/>
                <a:lumMod val="100000"/>
                <a:shade val="100000"/>
              </a:schemeClr>
            </a:gs>
            <a:gs pos="100000">
              <a:schemeClr val="accent4">
                <a:hueOff val="3898385"/>
                <a:satOff val="-17988"/>
                <a:lumOff val="662"/>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lvl="0" algn="l" defTabSz="711200">
            <a:lnSpc>
              <a:spcPct val="90000"/>
            </a:lnSpc>
            <a:spcBef>
              <a:spcPct val="0"/>
            </a:spcBef>
            <a:spcAft>
              <a:spcPct val="35000"/>
            </a:spcAft>
          </a:pPr>
          <a:r>
            <a:rPr lang="en-US" sz="1600" kern="1200" dirty="0" smtClean="0">
              <a:solidFill>
                <a:schemeClr val="tx1"/>
              </a:solidFill>
            </a:rPr>
            <a:t>There is</a:t>
          </a:r>
          <a:r>
            <a:rPr lang="id-ID" sz="1600" kern="1200" dirty="0" smtClean="0">
              <a:solidFill>
                <a:schemeClr val="tx1"/>
              </a:solidFill>
            </a:rPr>
            <a:t> mechanisms to ensure data quality such as capacity building of the organization (human resource and system)</a:t>
          </a:r>
          <a:endParaRPr lang="id-ID" sz="1600" kern="1200" dirty="0">
            <a:solidFill>
              <a:schemeClr val="tx1"/>
            </a:solidFill>
          </a:endParaRPr>
        </a:p>
      </dsp:txBody>
      <dsp:txXfrm>
        <a:off x="0" y="1969802"/>
        <a:ext cx="5090610" cy="606205"/>
      </dsp:txXfrm>
    </dsp:sp>
    <dsp:sp modelId="{9B45B0AB-A14C-427A-BD80-B0C0C1FDFA1F}">
      <dsp:nvSpPr>
        <dsp:cNvPr id="0" name=""/>
        <dsp:cNvSpPr/>
      </dsp:nvSpPr>
      <dsp:spPr>
        <a:xfrm>
          <a:off x="0" y="2607219"/>
          <a:ext cx="5090610" cy="624239"/>
        </a:xfrm>
        <a:prstGeom prst="rect">
          <a:avLst/>
        </a:prstGeom>
        <a:gradFill rotWithShape="0">
          <a:gsLst>
            <a:gs pos="0">
              <a:schemeClr val="accent4">
                <a:hueOff val="5197847"/>
                <a:satOff val="-23984"/>
                <a:lumOff val="883"/>
                <a:alphaOff val="0"/>
                <a:satMod val="103000"/>
                <a:lumMod val="102000"/>
                <a:tint val="94000"/>
              </a:schemeClr>
            </a:gs>
            <a:gs pos="50000">
              <a:schemeClr val="accent4">
                <a:hueOff val="5197847"/>
                <a:satOff val="-23984"/>
                <a:lumOff val="883"/>
                <a:alphaOff val="0"/>
                <a:satMod val="110000"/>
                <a:lumMod val="100000"/>
                <a:shade val="100000"/>
              </a:schemeClr>
            </a:gs>
            <a:gs pos="100000">
              <a:schemeClr val="accent4">
                <a:hueOff val="5197847"/>
                <a:satOff val="-23984"/>
                <a:lumOff val="883"/>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lvl="0" algn="l" defTabSz="711200">
            <a:lnSpc>
              <a:spcPct val="90000"/>
            </a:lnSpc>
            <a:spcBef>
              <a:spcPct val="0"/>
            </a:spcBef>
            <a:spcAft>
              <a:spcPct val="35000"/>
            </a:spcAft>
          </a:pPr>
          <a:r>
            <a:rPr lang="en-US" sz="1600" kern="1200" dirty="0" smtClean="0">
              <a:solidFill>
                <a:schemeClr val="tx1"/>
              </a:solidFill>
            </a:rPr>
            <a:t>There is</a:t>
          </a:r>
          <a:r>
            <a:rPr lang="id-ID" sz="1600" kern="1200" dirty="0" smtClean="0">
              <a:solidFill>
                <a:schemeClr val="tx1"/>
              </a:solidFill>
            </a:rPr>
            <a:t> policy to protect the independence of </a:t>
          </a:r>
          <a:r>
            <a:rPr lang="en-US" sz="1600" kern="1200" dirty="0" smtClean="0">
              <a:solidFill>
                <a:schemeClr val="tx1"/>
              </a:solidFill>
            </a:rPr>
            <a:t>Statistics Indonesia</a:t>
          </a:r>
          <a:endParaRPr lang="id-ID" sz="1600" kern="1200" dirty="0">
            <a:solidFill>
              <a:schemeClr val="tx1"/>
            </a:solidFill>
          </a:endParaRPr>
        </a:p>
      </dsp:txBody>
      <dsp:txXfrm>
        <a:off x="0" y="2607219"/>
        <a:ext cx="5090610" cy="624239"/>
      </dsp:txXfrm>
    </dsp:sp>
    <dsp:sp modelId="{08670E0A-CE96-46D9-8608-B4F20359B9F3}">
      <dsp:nvSpPr>
        <dsp:cNvPr id="0" name=""/>
        <dsp:cNvSpPr/>
      </dsp:nvSpPr>
      <dsp:spPr>
        <a:xfrm>
          <a:off x="0" y="3262670"/>
          <a:ext cx="5090610" cy="624239"/>
        </a:xfrm>
        <a:prstGeom prst="rect">
          <a:avLst/>
        </a:prstGeom>
        <a:gradFill rotWithShape="0">
          <a:gsLst>
            <a:gs pos="0">
              <a:schemeClr val="accent4">
                <a:hueOff val="6497308"/>
                <a:satOff val="-29980"/>
                <a:lumOff val="1103"/>
                <a:alphaOff val="0"/>
                <a:satMod val="103000"/>
                <a:lumMod val="102000"/>
                <a:tint val="94000"/>
              </a:schemeClr>
            </a:gs>
            <a:gs pos="50000">
              <a:schemeClr val="accent4">
                <a:hueOff val="6497308"/>
                <a:satOff val="-29980"/>
                <a:lumOff val="1103"/>
                <a:alphaOff val="0"/>
                <a:satMod val="110000"/>
                <a:lumMod val="100000"/>
                <a:shade val="100000"/>
              </a:schemeClr>
            </a:gs>
            <a:gs pos="100000">
              <a:schemeClr val="accent4">
                <a:hueOff val="6497308"/>
                <a:satOff val="-29980"/>
                <a:lumOff val="1103"/>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lvl="0" algn="l" defTabSz="711200">
            <a:lnSpc>
              <a:spcPct val="90000"/>
            </a:lnSpc>
            <a:spcBef>
              <a:spcPct val="0"/>
            </a:spcBef>
            <a:spcAft>
              <a:spcPct val="35000"/>
            </a:spcAft>
          </a:pPr>
          <a:r>
            <a:rPr lang="id-ID" sz="1600" kern="1200" dirty="0" smtClean="0">
              <a:solidFill>
                <a:schemeClr val="tx1"/>
              </a:solidFill>
            </a:rPr>
            <a:t>National data can be compared and standardized to be used in global monitoring activities</a:t>
          </a:r>
          <a:endParaRPr lang="id-ID" sz="1600" kern="1200" dirty="0">
            <a:solidFill>
              <a:schemeClr val="tx1"/>
            </a:solidFill>
          </a:endParaRPr>
        </a:p>
      </dsp:txBody>
      <dsp:txXfrm>
        <a:off x="0" y="3262670"/>
        <a:ext cx="5090610" cy="624239"/>
      </dsp:txXfrm>
    </dsp:sp>
    <dsp:sp modelId="{5B59C4B5-8CC3-4479-BC87-1CFA6491E1AF}">
      <dsp:nvSpPr>
        <dsp:cNvPr id="0" name=""/>
        <dsp:cNvSpPr/>
      </dsp:nvSpPr>
      <dsp:spPr>
        <a:xfrm>
          <a:off x="0" y="3918122"/>
          <a:ext cx="5090610" cy="624239"/>
        </a:xfrm>
        <a:prstGeom prst="rect">
          <a:avLst/>
        </a:prstGeom>
        <a:gradFill rotWithShape="0">
          <a:gsLst>
            <a:gs pos="0">
              <a:schemeClr val="accent4">
                <a:hueOff val="7796770"/>
                <a:satOff val="-35976"/>
                <a:lumOff val="1324"/>
                <a:alphaOff val="0"/>
                <a:satMod val="103000"/>
                <a:lumMod val="102000"/>
                <a:tint val="94000"/>
              </a:schemeClr>
            </a:gs>
            <a:gs pos="50000">
              <a:schemeClr val="accent4">
                <a:hueOff val="7796770"/>
                <a:satOff val="-35976"/>
                <a:lumOff val="1324"/>
                <a:alphaOff val="0"/>
                <a:satMod val="110000"/>
                <a:lumMod val="100000"/>
                <a:shade val="100000"/>
              </a:schemeClr>
            </a:gs>
            <a:gs pos="100000">
              <a:schemeClr val="accent4">
                <a:hueOff val="7796770"/>
                <a:satOff val="-35976"/>
                <a:lumOff val="1324"/>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lvl="0" algn="l" defTabSz="711200">
            <a:lnSpc>
              <a:spcPct val="90000"/>
            </a:lnSpc>
            <a:spcBef>
              <a:spcPct val="0"/>
            </a:spcBef>
            <a:spcAft>
              <a:spcPct val="35000"/>
            </a:spcAft>
          </a:pPr>
          <a:r>
            <a:rPr lang="id-ID" sz="1600" kern="1200" dirty="0" smtClean="0">
              <a:solidFill>
                <a:schemeClr val="tx1"/>
              </a:solidFill>
            </a:rPr>
            <a:t>Compensating actions are available for unavailable or low-quality data.</a:t>
          </a:r>
          <a:endParaRPr lang="id-ID" sz="1600" kern="1200" dirty="0">
            <a:solidFill>
              <a:schemeClr val="tx1"/>
            </a:solidFill>
          </a:endParaRPr>
        </a:p>
      </dsp:txBody>
      <dsp:txXfrm>
        <a:off x="0" y="3918122"/>
        <a:ext cx="5090610" cy="624239"/>
      </dsp:txXfrm>
    </dsp:sp>
    <dsp:sp modelId="{F690AA0E-37D1-4370-8C84-EFC1181A3411}">
      <dsp:nvSpPr>
        <dsp:cNvPr id="0" name=""/>
        <dsp:cNvSpPr/>
      </dsp:nvSpPr>
      <dsp:spPr>
        <a:xfrm>
          <a:off x="0" y="4573573"/>
          <a:ext cx="5090610" cy="624239"/>
        </a:xfrm>
        <a:prstGeom prst="rect">
          <a:avLst/>
        </a:prstGeom>
        <a:solidFill>
          <a:schemeClr val="accent1">
            <a:lumMod val="60000"/>
            <a:lumOff val="40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l" defTabSz="666750">
            <a:lnSpc>
              <a:spcPct val="90000"/>
            </a:lnSpc>
            <a:spcBef>
              <a:spcPct val="0"/>
            </a:spcBef>
            <a:spcAft>
              <a:spcPct val="35000"/>
            </a:spcAft>
          </a:pPr>
          <a:r>
            <a:rPr lang="id-ID" sz="1500" kern="1200" dirty="0" smtClean="0">
              <a:solidFill>
                <a:schemeClr val="tx1"/>
              </a:solidFill>
            </a:rPr>
            <a:t>Protocols for accessing, using, and protecting information originating from other organizations (such as agreements, standing messages, etc.) are available;</a:t>
          </a:r>
          <a:endParaRPr lang="id-ID" sz="1500" kern="1200" dirty="0">
            <a:solidFill>
              <a:schemeClr val="tx1"/>
            </a:solidFill>
          </a:endParaRPr>
        </a:p>
      </dsp:txBody>
      <dsp:txXfrm>
        <a:off x="0" y="4573573"/>
        <a:ext cx="5090610" cy="624239"/>
      </dsp:txXfrm>
    </dsp:sp>
    <dsp:sp modelId="{D41E7E80-1477-4846-AADA-C87AE7C75EF5}">
      <dsp:nvSpPr>
        <dsp:cNvPr id="0" name=""/>
        <dsp:cNvSpPr/>
      </dsp:nvSpPr>
      <dsp:spPr>
        <a:xfrm>
          <a:off x="0" y="5229024"/>
          <a:ext cx="5090610" cy="624239"/>
        </a:xfrm>
        <a:prstGeom prst="rect">
          <a:avLst/>
        </a:prstGeom>
        <a:solidFill>
          <a:schemeClr val="accent3">
            <a:lumMod val="60000"/>
            <a:lumOff val="40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lvl="0" algn="l" defTabSz="711200">
            <a:lnSpc>
              <a:spcPct val="90000"/>
            </a:lnSpc>
            <a:spcBef>
              <a:spcPct val="0"/>
            </a:spcBef>
            <a:spcAft>
              <a:spcPct val="35000"/>
            </a:spcAft>
          </a:pPr>
          <a:r>
            <a:rPr lang="id-ID" sz="1600" kern="1200" dirty="0" smtClean="0">
              <a:solidFill>
                <a:schemeClr val="tx1"/>
              </a:solidFill>
            </a:rPr>
            <a:t>There is a mechanism to ensure the reliability of statistical disaggregation</a:t>
          </a:r>
          <a:endParaRPr lang="id-ID" sz="1600" kern="1200" dirty="0">
            <a:solidFill>
              <a:schemeClr val="tx1"/>
            </a:solidFill>
          </a:endParaRPr>
        </a:p>
      </dsp:txBody>
      <dsp:txXfrm>
        <a:off x="0" y="5229024"/>
        <a:ext cx="5090610" cy="62423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C9468C-0AAE-49C7-994F-C0CDAD74EA8A}">
      <dsp:nvSpPr>
        <dsp:cNvPr id="0" name=""/>
        <dsp:cNvSpPr/>
      </dsp:nvSpPr>
      <dsp:spPr>
        <a:xfrm>
          <a:off x="395722" y="297963"/>
          <a:ext cx="3416307" cy="3416307"/>
        </a:xfrm>
        <a:prstGeom prst="pie">
          <a:avLst>
            <a:gd name="adj1" fmla="val 16200000"/>
            <a:gd name="adj2" fmla="val 1800000"/>
          </a:avLst>
        </a:prstGeom>
        <a:solidFill>
          <a:schemeClr val="accent4">
            <a:lumMod val="60000"/>
            <a:lumOff val="40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b="1" kern="1200" dirty="0" smtClean="0">
              <a:solidFill>
                <a:schemeClr val="tx1"/>
              </a:solidFill>
            </a:rPr>
            <a:t>Monitoring</a:t>
          </a:r>
          <a:endParaRPr lang="en-US" sz="1700" b="1" kern="1200" dirty="0">
            <a:solidFill>
              <a:schemeClr val="tx1"/>
            </a:solidFill>
          </a:endParaRPr>
        </a:p>
      </dsp:txBody>
      <dsp:txXfrm>
        <a:off x="2196197" y="1021895"/>
        <a:ext cx="1220109" cy="1016758"/>
      </dsp:txXfrm>
    </dsp:sp>
    <dsp:sp modelId="{11D457F7-B5C3-4A00-951C-00CD7E1B27BA}">
      <dsp:nvSpPr>
        <dsp:cNvPr id="0" name=""/>
        <dsp:cNvSpPr/>
      </dsp:nvSpPr>
      <dsp:spPr>
        <a:xfrm>
          <a:off x="325362" y="419974"/>
          <a:ext cx="3416307" cy="3416307"/>
        </a:xfrm>
        <a:prstGeom prst="pie">
          <a:avLst>
            <a:gd name="adj1" fmla="val 1800000"/>
            <a:gd name="adj2" fmla="val 9000000"/>
          </a:avLst>
        </a:prstGeom>
        <a:solidFill>
          <a:schemeClr val="accent6">
            <a:lumMod val="40000"/>
            <a:lumOff val="60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b="1" kern="1200" dirty="0" smtClean="0">
              <a:solidFill>
                <a:schemeClr val="tx1"/>
              </a:solidFill>
            </a:rPr>
            <a:t>Evaluation</a:t>
          </a:r>
          <a:endParaRPr lang="en-US" sz="1700" b="1" kern="1200" dirty="0">
            <a:solidFill>
              <a:schemeClr val="tx1"/>
            </a:solidFill>
          </a:endParaRPr>
        </a:p>
      </dsp:txBody>
      <dsp:txXfrm>
        <a:off x="1138769" y="2636507"/>
        <a:ext cx="1830164" cy="894747"/>
      </dsp:txXfrm>
    </dsp:sp>
    <dsp:sp modelId="{31CCD8AB-AAA4-456F-846F-019EEE7EFC15}">
      <dsp:nvSpPr>
        <dsp:cNvPr id="0" name=""/>
        <dsp:cNvSpPr/>
      </dsp:nvSpPr>
      <dsp:spPr>
        <a:xfrm>
          <a:off x="255002" y="297963"/>
          <a:ext cx="3416307" cy="3416307"/>
        </a:xfrm>
        <a:prstGeom prst="pie">
          <a:avLst>
            <a:gd name="adj1" fmla="val 9000000"/>
            <a:gd name="adj2" fmla="val 16200000"/>
          </a:avLst>
        </a:prstGeom>
        <a:solidFill>
          <a:schemeClr val="bg1">
            <a:lumMod val="75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b="1" kern="1200" dirty="0" smtClean="0">
              <a:solidFill>
                <a:schemeClr val="tx1"/>
              </a:solidFill>
            </a:rPr>
            <a:t>Reporting</a:t>
          </a:r>
          <a:endParaRPr lang="en-US" sz="1700" b="1" kern="1200" dirty="0">
            <a:solidFill>
              <a:schemeClr val="tx1"/>
            </a:solidFill>
          </a:endParaRPr>
        </a:p>
      </dsp:txBody>
      <dsp:txXfrm>
        <a:off x="650725" y="1021895"/>
        <a:ext cx="1220109" cy="1016758"/>
      </dsp:txXfrm>
    </dsp:sp>
    <dsp:sp modelId="{BA1A92A2-ADE0-4BF3-B42D-2AF66EB6863A}">
      <dsp:nvSpPr>
        <dsp:cNvPr id="0" name=""/>
        <dsp:cNvSpPr/>
      </dsp:nvSpPr>
      <dsp:spPr>
        <a:xfrm>
          <a:off x="184518" y="86477"/>
          <a:ext cx="3839279" cy="3839279"/>
        </a:xfrm>
        <a:prstGeom prst="circularArrow">
          <a:avLst>
            <a:gd name="adj1" fmla="val 5085"/>
            <a:gd name="adj2" fmla="val 327528"/>
            <a:gd name="adj3" fmla="val 1472472"/>
            <a:gd name="adj4" fmla="val 16199432"/>
            <a:gd name="adj5" fmla="val 5932"/>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flat" dir="t"/>
        </a:scene3d>
        <a:sp3d z="127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7E76F2A6-8887-4D76-8D20-72BF23908C10}">
      <dsp:nvSpPr>
        <dsp:cNvPr id="0" name=""/>
        <dsp:cNvSpPr/>
      </dsp:nvSpPr>
      <dsp:spPr>
        <a:xfrm>
          <a:off x="113876" y="208272"/>
          <a:ext cx="3839279" cy="3839279"/>
        </a:xfrm>
        <a:prstGeom prst="circularArrow">
          <a:avLst>
            <a:gd name="adj1" fmla="val 5085"/>
            <a:gd name="adj2" fmla="val 327528"/>
            <a:gd name="adj3" fmla="val 8671970"/>
            <a:gd name="adj4" fmla="val 1800502"/>
            <a:gd name="adj5" fmla="val 5932"/>
          </a:avLst>
        </a:prstGeom>
        <a:gradFill rotWithShape="0">
          <a:gsLst>
            <a:gs pos="0">
              <a:schemeClr val="accent4">
                <a:hueOff val="5197847"/>
                <a:satOff val="-23984"/>
                <a:lumOff val="883"/>
                <a:alphaOff val="0"/>
                <a:satMod val="103000"/>
                <a:lumMod val="102000"/>
                <a:tint val="94000"/>
              </a:schemeClr>
            </a:gs>
            <a:gs pos="50000">
              <a:schemeClr val="accent4">
                <a:hueOff val="5197847"/>
                <a:satOff val="-23984"/>
                <a:lumOff val="883"/>
                <a:alphaOff val="0"/>
                <a:satMod val="110000"/>
                <a:lumMod val="100000"/>
                <a:shade val="100000"/>
              </a:schemeClr>
            </a:gs>
            <a:gs pos="100000">
              <a:schemeClr val="accent4">
                <a:hueOff val="5197847"/>
                <a:satOff val="-23984"/>
                <a:lumOff val="883"/>
                <a:alphaOff val="0"/>
                <a:lumMod val="99000"/>
                <a:satMod val="120000"/>
                <a:shade val="78000"/>
              </a:schemeClr>
            </a:gs>
          </a:gsLst>
          <a:lin ang="5400000" scaled="0"/>
        </a:gradFill>
        <a:ln>
          <a:noFill/>
        </a:ln>
        <a:effectLst/>
        <a:scene3d>
          <a:camera prst="orthographicFront"/>
          <a:lightRig rig="flat" dir="t"/>
        </a:scene3d>
        <a:sp3d z="127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3A8764C2-89FA-46A4-AE83-3070384470D3}">
      <dsp:nvSpPr>
        <dsp:cNvPr id="0" name=""/>
        <dsp:cNvSpPr/>
      </dsp:nvSpPr>
      <dsp:spPr>
        <a:xfrm>
          <a:off x="43235" y="86477"/>
          <a:ext cx="3839279" cy="3839279"/>
        </a:xfrm>
        <a:prstGeom prst="circularArrow">
          <a:avLst>
            <a:gd name="adj1" fmla="val 5085"/>
            <a:gd name="adj2" fmla="val 327528"/>
            <a:gd name="adj3" fmla="val 15873039"/>
            <a:gd name="adj4" fmla="val 9000000"/>
            <a:gd name="adj5" fmla="val 5932"/>
          </a:avLst>
        </a:prstGeom>
        <a:gradFill rotWithShape="0">
          <a:gsLst>
            <a:gs pos="0">
              <a:schemeClr val="accent4">
                <a:hueOff val="10395693"/>
                <a:satOff val="-47968"/>
                <a:lumOff val="1765"/>
                <a:alphaOff val="0"/>
                <a:satMod val="103000"/>
                <a:lumMod val="102000"/>
                <a:tint val="94000"/>
              </a:schemeClr>
            </a:gs>
            <a:gs pos="50000">
              <a:schemeClr val="accent4">
                <a:hueOff val="10395693"/>
                <a:satOff val="-47968"/>
                <a:lumOff val="1765"/>
                <a:alphaOff val="0"/>
                <a:satMod val="110000"/>
                <a:lumMod val="100000"/>
                <a:shade val="100000"/>
              </a:schemeClr>
            </a:gs>
            <a:gs pos="100000">
              <a:schemeClr val="accent4">
                <a:hueOff val="10395693"/>
                <a:satOff val="-47968"/>
                <a:lumOff val="1765"/>
                <a:alphaOff val="0"/>
                <a:lumMod val="99000"/>
                <a:satMod val="120000"/>
                <a:shade val="78000"/>
              </a:schemeClr>
            </a:gs>
          </a:gsLst>
          <a:lin ang="5400000" scaled="0"/>
        </a:gradFill>
        <a:ln>
          <a:noFill/>
        </a:ln>
        <a:effectLst/>
        <a:scene3d>
          <a:camera prst="orthographicFront"/>
          <a:lightRig rig="flat" dir="t"/>
        </a:scene3d>
        <a:sp3d z="127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CE421D-3BC8-4920-9499-CD35F1A27389}">
      <dsp:nvSpPr>
        <dsp:cNvPr id="0" name=""/>
        <dsp:cNvSpPr/>
      </dsp:nvSpPr>
      <dsp:spPr>
        <a:xfrm>
          <a:off x="458711" y="0"/>
          <a:ext cx="6908800" cy="3985148"/>
        </a:xfrm>
        <a:prstGeom prst="rightArrow">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FE31FA4B-D339-4ADA-B8AA-1EB77AF4D310}">
      <dsp:nvSpPr>
        <dsp:cNvPr id="0" name=""/>
        <dsp:cNvSpPr/>
      </dsp:nvSpPr>
      <dsp:spPr>
        <a:xfrm>
          <a:off x="8731" y="1195544"/>
          <a:ext cx="2616200" cy="1594059"/>
        </a:xfrm>
        <a:prstGeom prst="roundRect">
          <a:avLst/>
        </a:prstGeom>
        <a:solidFill>
          <a:schemeClr val="bg1">
            <a:lumMod val="75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id-ID" sz="1800" kern="1200" dirty="0" smtClean="0">
              <a:solidFill>
                <a:schemeClr val="tx1"/>
              </a:solidFill>
            </a:rPr>
            <a:t>Using various channels both online and offline, to give people the opportunity to provide input.</a:t>
          </a:r>
          <a:endParaRPr lang="en-US" sz="1800" kern="1200" dirty="0">
            <a:solidFill>
              <a:schemeClr val="tx1"/>
            </a:solidFill>
          </a:endParaRPr>
        </a:p>
      </dsp:txBody>
      <dsp:txXfrm>
        <a:off x="86547" y="1273360"/>
        <a:ext cx="2460568" cy="1438427"/>
      </dsp:txXfrm>
    </dsp:sp>
    <dsp:sp modelId="{FF7A92A6-607F-4CA2-84C9-C2AE4DA84A3B}">
      <dsp:nvSpPr>
        <dsp:cNvPr id="0" name=""/>
        <dsp:cNvSpPr/>
      </dsp:nvSpPr>
      <dsp:spPr>
        <a:xfrm>
          <a:off x="2755899" y="1195544"/>
          <a:ext cx="2616200" cy="1594059"/>
        </a:xfrm>
        <a:prstGeom prst="roundRect">
          <a:avLst/>
        </a:prstGeom>
        <a:solidFill>
          <a:schemeClr val="accent2">
            <a:lumMod val="40000"/>
            <a:lumOff val="60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id-ID" sz="1800" kern="1200" dirty="0" smtClean="0">
              <a:solidFill>
                <a:schemeClr val="tx1"/>
              </a:solidFill>
            </a:rPr>
            <a:t>The involvement of all stakeholders</a:t>
          </a:r>
          <a:r>
            <a:rPr lang="en-US" sz="1800" kern="1200" dirty="0" smtClean="0">
              <a:solidFill>
                <a:schemeClr val="tx1"/>
              </a:solidFill>
            </a:rPr>
            <a:t> is</a:t>
          </a:r>
          <a:r>
            <a:rPr lang="id-ID" sz="1800" kern="1200" dirty="0" smtClean="0">
              <a:solidFill>
                <a:schemeClr val="tx1"/>
              </a:solidFill>
            </a:rPr>
            <a:t> to ensure the representation of each group or community element.</a:t>
          </a:r>
          <a:endParaRPr lang="id-ID" sz="1800" kern="1200" dirty="0">
            <a:solidFill>
              <a:schemeClr val="tx1"/>
            </a:solidFill>
          </a:endParaRPr>
        </a:p>
      </dsp:txBody>
      <dsp:txXfrm>
        <a:off x="2833715" y="1273360"/>
        <a:ext cx="2460568" cy="1438427"/>
      </dsp:txXfrm>
    </dsp:sp>
    <dsp:sp modelId="{8717D51F-715A-464F-B360-E7FC73BF5B3B}">
      <dsp:nvSpPr>
        <dsp:cNvPr id="0" name=""/>
        <dsp:cNvSpPr/>
      </dsp:nvSpPr>
      <dsp:spPr>
        <a:xfrm>
          <a:off x="5503068" y="1195544"/>
          <a:ext cx="2616200" cy="1594059"/>
        </a:xfrm>
        <a:prstGeom prst="roundRect">
          <a:avLst/>
        </a:prstGeom>
        <a:solidFill>
          <a:schemeClr val="accent4">
            <a:lumMod val="40000"/>
            <a:lumOff val="60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id-ID" sz="1800" kern="1200" dirty="0" smtClean="0">
              <a:solidFill>
                <a:schemeClr val="tx1"/>
              </a:solidFill>
            </a:rPr>
            <a:t>Use of language that is easy to understand to reduce information dissent among the parties involved.</a:t>
          </a:r>
          <a:endParaRPr lang="en-US" sz="1800" kern="1200" dirty="0">
            <a:solidFill>
              <a:schemeClr val="tx1"/>
            </a:solidFill>
          </a:endParaRPr>
        </a:p>
      </dsp:txBody>
      <dsp:txXfrm>
        <a:off x="5580884" y="1273360"/>
        <a:ext cx="2460568" cy="1438427"/>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B1887B-EFD3-4EE5-A7EA-9D3E9E6AD89E}">
      <dsp:nvSpPr>
        <dsp:cNvPr id="0" name=""/>
        <dsp:cNvSpPr/>
      </dsp:nvSpPr>
      <dsp:spPr>
        <a:xfrm>
          <a:off x="1895" y="0"/>
          <a:ext cx="1986359" cy="5418667"/>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endParaRPr lang="en-US" sz="1400" kern="1200" dirty="0" smtClean="0">
            <a:solidFill>
              <a:schemeClr val="tx1"/>
            </a:solidFill>
          </a:endParaRPr>
        </a:p>
        <a:p>
          <a:pPr lvl="0" algn="ctr" defTabSz="622300">
            <a:lnSpc>
              <a:spcPct val="90000"/>
            </a:lnSpc>
            <a:spcBef>
              <a:spcPct val="0"/>
            </a:spcBef>
            <a:spcAft>
              <a:spcPct val="35000"/>
            </a:spcAft>
          </a:pPr>
          <a:endParaRPr lang="en-US" sz="1400" kern="1200" dirty="0" smtClean="0">
            <a:solidFill>
              <a:schemeClr val="tx1"/>
            </a:solidFill>
          </a:endParaRPr>
        </a:p>
        <a:p>
          <a:pPr lvl="0" algn="ctr" defTabSz="622300">
            <a:lnSpc>
              <a:spcPct val="90000"/>
            </a:lnSpc>
            <a:spcBef>
              <a:spcPct val="0"/>
            </a:spcBef>
            <a:spcAft>
              <a:spcPct val="35000"/>
            </a:spcAft>
          </a:pPr>
          <a:r>
            <a:rPr lang="en-US" sz="1700" kern="1200" dirty="0" smtClean="0">
              <a:solidFill>
                <a:schemeClr val="tx1"/>
              </a:solidFill>
            </a:rPr>
            <a:t>The audit was conducted with some methodologies such as </a:t>
          </a:r>
          <a:r>
            <a:rPr lang="id-ID" sz="2000" kern="1200" dirty="0" smtClean="0">
              <a:solidFill>
                <a:schemeClr val="tx1"/>
              </a:solidFill>
            </a:rPr>
            <a:t>document analysis, network analysis, RACI analysis, survey, </a:t>
          </a:r>
          <a:r>
            <a:rPr lang="en-US" sz="2000" kern="1200" dirty="0" smtClean="0">
              <a:solidFill>
                <a:schemeClr val="tx1"/>
              </a:solidFill>
            </a:rPr>
            <a:t>and </a:t>
          </a:r>
          <a:r>
            <a:rPr lang="id-ID" sz="2000" kern="1200" dirty="0" smtClean="0">
              <a:solidFill>
                <a:schemeClr val="tx1"/>
              </a:solidFill>
            </a:rPr>
            <a:t>content analysis</a:t>
          </a:r>
          <a:r>
            <a:rPr lang="id-ID" sz="1400" kern="1200" dirty="0" smtClean="0">
              <a:solidFill>
                <a:schemeClr val="tx1"/>
              </a:solidFill>
            </a:rPr>
            <a:t>.</a:t>
          </a:r>
          <a:endParaRPr lang="en-US" sz="1400" kern="1200" dirty="0">
            <a:solidFill>
              <a:schemeClr val="tx1"/>
            </a:solidFill>
          </a:endParaRPr>
        </a:p>
      </dsp:txBody>
      <dsp:txXfrm>
        <a:off x="1895" y="2167466"/>
        <a:ext cx="1986359" cy="2167466"/>
      </dsp:txXfrm>
    </dsp:sp>
    <dsp:sp modelId="{10B3D045-CBA3-4E5A-9D7D-EE6DECE19636}">
      <dsp:nvSpPr>
        <dsp:cNvPr id="0" name=""/>
        <dsp:cNvSpPr/>
      </dsp:nvSpPr>
      <dsp:spPr>
        <a:xfrm>
          <a:off x="92866" y="325120"/>
          <a:ext cx="1804416" cy="1804416"/>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000" r="-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11E857D-230F-4DF6-B468-1015DC6C0D53}">
      <dsp:nvSpPr>
        <dsp:cNvPr id="0" name=""/>
        <dsp:cNvSpPr/>
      </dsp:nvSpPr>
      <dsp:spPr>
        <a:xfrm>
          <a:off x="2047845" y="0"/>
          <a:ext cx="1986359" cy="5418667"/>
        </a:xfrm>
        <a:prstGeom prst="roundRect">
          <a:avLst>
            <a:gd name="adj" fmla="val 10000"/>
          </a:avLst>
        </a:prstGeom>
        <a:solidFill>
          <a:schemeClr val="accent4">
            <a:hueOff val="3465231"/>
            <a:satOff val="-15989"/>
            <a:lumOff val="58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666750">
            <a:lnSpc>
              <a:spcPct val="90000"/>
            </a:lnSpc>
            <a:spcBef>
              <a:spcPct val="0"/>
            </a:spcBef>
            <a:spcAft>
              <a:spcPct val="35000"/>
            </a:spcAft>
          </a:pPr>
          <a:endParaRPr lang="en-US" sz="1500" kern="1200" dirty="0" smtClean="0">
            <a:solidFill>
              <a:schemeClr val="tx1"/>
            </a:solidFill>
          </a:endParaRPr>
        </a:p>
        <a:p>
          <a:pPr lvl="0" algn="ctr" defTabSz="666750">
            <a:lnSpc>
              <a:spcPct val="90000"/>
            </a:lnSpc>
            <a:spcBef>
              <a:spcPct val="0"/>
            </a:spcBef>
            <a:spcAft>
              <a:spcPct val="35000"/>
            </a:spcAft>
          </a:pPr>
          <a:endParaRPr lang="en-US" sz="1500" kern="1200" dirty="0" smtClean="0">
            <a:solidFill>
              <a:schemeClr val="tx1"/>
            </a:solidFill>
          </a:endParaRPr>
        </a:p>
        <a:p>
          <a:pPr lvl="0" algn="ctr" defTabSz="666750">
            <a:lnSpc>
              <a:spcPct val="90000"/>
            </a:lnSpc>
            <a:spcBef>
              <a:spcPct val="0"/>
            </a:spcBef>
            <a:spcAft>
              <a:spcPct val="35000"/>
            </a:spcAft>
          </a:pPr>
          <a:r>
            <a:rPr lang="en-US" sz="1500" kern="1200" dirty="0" smtClean="0">
              <a:solidFill>
                <a:schemeClr val="tx1"/>
              </a:solidFill>
            </a:rPr>
            <a:t>Prior to the audit, experts from </a:t>
          </a:r>
          <a:r>
            <a:rPr lang="en-US" sz="1600" kern="1200" dirty="0" smtClean="0">
              <a:solidFill>
                <a:schemeClr val="tx1"/>
              </a:solidFill>
            </a:rPr>
            <a:t>University of </a:t>
          </a:r>
          <a:r>
            <a:rPr lang="en-US" sz="1600" kern="1200" dirty="0" err="1" smtClean="0">
              <a:solidFill>
                <a:schemeClr val="tx1"/>
              </a:solidFill>
            </a:rPr>
            <a:t>Padjadjaran</a:t>
          </a:r>
          <a:r>
            <a:rPr lang="en-US" sz="1600" kern="1200" dirty="0" smtClean="0">
              <a:solidFill>
                <a:schemeClr val="tx1"/>
              </a:solidFill>
            </a:rPr>
            <a:t>, Statistics Indonesia, and Ministry of National Development Planning </a:t>
          </a:r>
          <a:r>
            <a:rPr lang="en-US" sz="1500" kern="1200" dirty="0" smtClean="0">
              <a:solidFill>
                <a:schemeClr val="tx1"/>
              </a:solidFill>
            </a:rPr>
            <a:t>were involved to provide insights regarding indicator development problem</a:t>
          </a:r>
          <a:r>
            <a:rPr lang="en-US" sz="1400" kern="1200" dirty="0" smtClean="0">
              <a:solidFill>
                <a:schemeClr val="tx1"/>
              </a:solidFill>
            </a:rPr>
            <a:t>.</a:t>
          </a:r>
          <a:endParaRPr lang="id-ID" sz="1400" kern="1200" dirty="0">
            <a:solidFill>
              <a:schemeClr val="tx1"/>
            </a:solidFill>
          </a:endParaRPr>
        </a:p>
      </dsp:txBody>
      <dsp:txXfrm>
        <a:off x="2047845" y="2167466"/>
        <a:ext cx="1986359" cy="2167466"/>
      </dsp:txXfrm>
    </dsp:sp>
    <dsp:sp modelId="{AC0526EF-4A07-40D0-AEDE-F7E7D2CA4FFB}">
      <dsp:nvSpPr>
        <dsp:cNvPr id="0" name=""/>
        <dsp:cNvSpPr/>
      </dsp:nvSpPr>
      <dsp:spPr>
        <a:xfrm>
          <a:off x="2138816" y="325120"/>
          <a:ext cx="1804416" cy="1804416"/>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227968C-B4BF-4F6E-BDE8-2348C2A5AA95}">
      <dsp:nvSpPr>
        <dsp:cNvPr id="0" name=""/>
        <dsp:cNvSpPr/>
      </dsp:nvSpPr>
      <dsp:spPr>
        <a:xfrm>
          <a:off x="4093795" y="0"/>
          <a:ext cx="1986359" cy="5418667"/>
        </a:xfrm>
        <a:prstGeom prst="roundRect">
          <a:avLst>
            <a:gd name="adj" fmla="val 10000"/>
          </a:avLst>
        </a:prstGeom>
        <a:solidFill>
          <a:schemeClr val="accent4">
            <a:hueOff val="6930462"/>
            <a:satOff val="-31979"/>
            <a:lumOff val="117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endParaRPr lang="en-US" sz="1600" kern="1200" dirty="0" smtClean="0">
            <a:solidFill>
              <a:schemeClr val="tx1"/>
            </a:solidFill>
          </a:endParaRPr>
        </a:p>
        <a:p>
          <a:pPr lvl="0" algn="ctr" defTabSz="711200">
            <a:lnSpc>
              <a:spcPct val="90000"/>
            </a:lnSpc>
            <a:spcBef>
              <a:spcPct val="0"/>
            </a:spcBef>
            <a:spcAft>
              <a:spcPct val="35000"/>
            </a:spcAft>
          </a:pPr>
          <a:r>
            <a:rPr lang="en-US" sz="1600" kern="1200" dirty="0" smtClean="0">
              <a:solidFill>
                <a:schemeClr val="tx1"/>
              </a:solidFill>
            </a:rPr>
            <a:t>The use of </a:t>
          </a:r>
          <a:r>
            <a:rPr lang="en-US" sz="2000" kern="1200" dirty="0" smtClean="0">
              <a:solidFill>
                <a:schemeClr val="tx1"/>
              </a:solidFill>
            </a:rPr>
            <a:t>Audit Design Matrix and Audit Finding Matrix </a:t>
          </a:r>
          <a:r>
            <a:rPr lang="en-US" sz="1600" kern="1200" dirty="0" smtClean="0">
              <a:solidFill>
                <a:schemeClr val="tx1"/>
              </a:solidFill>
            </a:rPr>
            <a:t>helps the team in logically design the audit considering the objective, scope, and resources of the audit.</a:t>
          </a:r>
          <a:endParaRPr lang="en-US" sz="1600" kern="1200" dirty="0">
            <a:solidFill>
              <a:schemeClr val="tx1"/>
            </a:solidFill>
          </a:endParaRPr>
        </a:p>
      </dsp:txBody>
      <dsp:txXfrm>
        <a:off x="4093795" y="2167466"/>
        <a:ext cx="1986359" cy="2167466"/>
      </dsp:txXfrm>
    </dsp:sp>
    <dsp:sp modelId="{CFD49E11-9507-4B92-947F-67529B6B7A1B}">
      <dsp:nvSpPr>
        <dsp:cNvPr id="0" name=""/>
        <dsp:cNvSpPr/>
      </dsp:nvSpPr>
      <dsp:spPr>
        <a:xfrm>
          <a:off x="4184767" y="325120"/>
          <a:ext cx="1804416" cy="1804416"/>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6C72427-E535-4C54-9996-9D5288E192C3}">
      <dsp:nvSpPr>
        <dsp:cNvPr id="0" name=""/>
        <dsp:cNvSpPr/>
      </dsp:nvSpPr>
      <dsp:spPr>
        <a:xfrm>
          <a:off x="6139745" y="0"/>
          <a:ext cx="1986359" cy="5418667"/>
        </a:xfrm>
        <a:prstGeom prst="roundRect">
          <a:avLst>
            <a:gd name="adj" fmla="val 10000"/>
          </a:avLst>
        </a:prstGeom>
        <a:solidFill>
          <a:schemeClr val="accent4">
            <a:hueOff val="10395693"/>
            <a:satOff val="-47968"/>
            <a:lumOff val="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endParaRPr lang="en-US" sz="1600" kern="1200" dirty="0" smtClean="0">
            <a:solidFill>
              <a:schemeClr val="tx1"/>
            </a:solidFill>
          </a:endParaRPr>
        </a:p>
        <a:p>
          <a:pPr lvl="0" algn="ctr" defTabSz="711200">
            <a:lnSpc>
              <a:spcPct val="90000"/>
            </a:lnSpc>
            <a:spcBef>
              <a:spcPct val="0"/>
            </a:spcBef>
            <a:spcAft>
              <a:spcPct val="35000"/>
            </a:spcAft>
          </a:pPr>
          <a:r>
            <a:rPr lang="en-US" sz="1600" kern="1200" dirty="0" smtClean="0">
              <a:solidFill>
                <a:schemeClr val="tx1"/>
              </a:solidFill>
            </a:rPr>
            <a:t>The use of </a:t>
          </a:r>
          <a:r>
            <a:rPr lang="en-US" sz="1800" kern="1200" dirty="0" smtClean="0">
              <a:solidFill>
                <a:schemeClr val="tx1"/>
              </a:solidFill>
            </a:rPr>
            <a:t>Geographic Information System </a:t>
          </a:r>
          <a:r>
            <a:rPr lang="en-US" sz="1600" kern="1200" dirty="0" smtClean="0">
              <a:solidFill>
                <a:schemeClr val="tx1"/>
              </a:solidFill>
            </a:rPr>
            <a:t>helps the team in deciding the location of sample area as well as the </a:t>
          </a:r>
          <a:r>
            <a:rPr lang="en-US" sz="2000" kern="1200" dirty="0" smtClean="0">
              <a:solidFill>
                <a:schemeClr val="tx1"/>
              </a:solidFill>
            </a:rPr>
            <a:t>geospatial dashboard</a:t>
          </a:r>
          <a:r>
            <a:rPr lang="en-US" sz="1600" kern="1200" dirty="0" smtClean="0">
              <a:solidFill>
                <a:schemeClr val="tx1"/>
              </a:solidFill>
            </a:rPr>
            <a:t> for site visits.</a:t>
          </a:r>
          <a:endParaRPr lang="en-US" sz="1600" kern="1200" dirty="0">
            <a:solidFill>
              <a:schemeClr val="tx1"/>
            </a:solidFill>
          </a:endParaRPr>
        </a:p>
      </dsp:txBody>
      <dsp:txXfrm>
        <a:off x="6139745" y="2167466"/>
        <a:ext cx="1986359" cy="2167466"/>
      </dsp:txXfrm>
    </dsp:sp>
    <dsp:sp modelId="{C78ACFA9-F1AA-4036-BAF4-2DBDBDDD31A6}">
      <dsp:nvSpPr>
        <dsp:cNvPr id="0" name=""/>
        <dsp:cNvSpPr/>
      </dsp:nvSpPr>
      <dsp:spPr>
        <a:xfrm>
          <a:off x="6244358" y="297837"/>
          <a:ext cx="1804416" cy="1804416"/>
        </a:xfrm>
        <a:prstGeom prst="ellipse">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t="-25000" b="-2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0C1B766-7D85-48B0-BD5F-A54B69E81549}">
      <dsp:nvSpPr>
        <dsp:cNvPr id="0" name=""/>
        <dsp:cNvSpPr/>
      </dsp:nvSpPr>
      <dsp:spPr>
        <a:xfrm>
          <a:off x="325119" y="4885898"/>
          <a:ext cx="7477760" cy="420559"/>
        </a:xfrm>
        <a:prstGeom prst="leftRightArrow">
          <a:avLst/>
        </a:prstGeom>
        <a:solidFill>
          <a:schemeClr val="accent4">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diagrams.loki3.com/BracketList">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diagrams.loki3.com/VaryingWidthList">
  <dgm:title val="Varying Width List"/>
  <dgm:desc val="Use for emphasizing items of different weights.  Good for large amounts of Level 1 text.  The width of each shape is independently determined based on its text."/>
  <dgm:catLst>
    <dgm:cat type="list" pri="4160"/>
    <dgm:cat type="officeonline" pri="5000"/>
  </dgm:catLst>
  <dgm:sampData useDef="1">
    <dgm:dataModel>
      <dgm:ptLst/>
      <dgm:bg/>
      <dgm:whole/>
    </dgm:dataModel>
  </dgm:sampData>
  <dgm:styleData useDef="1">
    <dgm:dataModel>
      <dgm:ptLst/>
      <dgm:bg/>
      <dgm:whole/>
    </dgm:dataModel>
  </dgm:styleData>
  <dgm:clrData useDef="1">
    <dgm:dataModel>
      <dgm:ptLst/>
      <dgm:bg/>
      <dgm:whole/>
    </dgm:dataModel>
  </dgm:clrData>
  <dgm:layoutNode name="Name0">
    <dgm:varLst>
      <dgm:resizeHandles/>
    </dgm:varLst>
    <dgm:alg type="lin">
      <dgm:param type="linDir" val="fromT"/>
    </dgm:alg>
    <dgm:shape xmlns:r="http://schemas.openxmlformats.org/officeDocument/2006/relationships" r:blip="">
      <dgm:adjLst/>
    </dgm:shape>
    <dgm:presOf/>
    <dgm:constrLst>
      <dgm:constr type="w" for="ch" forName="text" val="20"/>
      <dgm:constr type="h" for="ch" forName="text" refType="h"/>
      <dgm:constr type="primFontSz" for="ch" forName="text" op="equ" val="65"/>
      <dgm:constr type="h" for="ch" forName="space" refType="h" fact="0.05"/>
    </dgm:constrLst>
    <dgm:forEach name="Name1" axis="ch" ptType="node">
      <dgm:layoutNode name="text" styleLbl="node1">
        <dgm:varLst>
          <dgm:bulletEnabled val="1"/>
        </dgm:varLst>
        <dgm:alg type="tx"/>
        <dgm:shape xmlns:r="http://schemas.openxmlformats.org/officeDocument/2006/relationships" type="rect" r:blip="">
          <dgm:adjLst/>
        </dgm:shape>
        <dgm:presOf axis="desOrSelf" ptType="node"/>
        <dgm:constrLst>
          <dgm:constr type="tMarg" refType="primFontSz" fact="0.2"/>
          <dgm:constr type="bMarg" refType="primFontSz" fact="0.2"/>
          <dgm:constr type="lMarg" refType="primFontSz" fact="0.2"/>
          <dgm:constr type="rMarg" refType="primFontSz" fact="0.2"/>
        </dgm:constrLst>
        <dgm:ruleLst>
          <dgm:rule type="w" val="INF" fact="NaN" max="NaN"/>
          <dgm:rule type="primFontSz" val="5" fact="NaN" max="NaN"/>
        </dgm:ruleLst>
      </dgm:layoutNode>
      <dgm:choose name="Name2">
        <dgm:if name="Name3" axis="par ch" ptType="doc node" func="cnt" op="gte" val="2">
          <dgm:forEach name="Name4" axis="followSib" ptType="sibTrans" cnt="1">
            <dgm:layoutNode name="space">
              <dgm:alg type="sp"/>
              <dgm:shape xmlns:r="http://schemas.openxmlformats.org/officeDocument/2006/relationships" r:blip="">
                <dgm:adjLst/>
              </dgm:shape>
              <dgm:presOf/>
            </dgm:layoutNode>
          </dgm:forEach>
        </dgm:if>
        <dgm:else name="Name5"/>
      </dgm:choose>
    </dgm:forEach>
  </dgm:layoutNode>
</dgm:layoutDef>
</file>

<file path=ppt/diagrams/layout5.xml><?xml version="1.0" encoding="utf-8"?>
<dgm:layoutDef xmlns:dgm="http://schemas.openxmlformats.org/drawingml/2006/diagram" xmlns:a="http://schemas.openxmlformats.org/drawingml/2006/main" uniqueId="urn:diagrams.loki3.com/VaryingWidthList">
  <dgm:title val="Varying Width List"/>
  <dgm:desc val="Use for emphasizing items of different weights.  Good for large amounts of Level 1 text.  The width of each shape is independently determined based on its text."/>
  <dgm:catLst>
    <dgm:cat type="list" pri="4160"/>
    <dgm:cat type="officeonline" pri="5000"/>
  </dgm:catLst>
  <dgm:sampData useDef="1">
    <dgm:dataModel>
      <dgm:ptLst/>
      <dgm:bg/>
      <dgm:whole/>
    </dgm:dataModel>
  </dgm:sampData>
  <dgm:styleData useDef="1">
    <dgm:dataModel>
      <dgm:ptLst/>
      <dgm:bg/>
      <dgm:whole/>
    </dgm:dataModel>
  </dgm:styleData>
  <dgm:clrData useDef="1">
    <dgm:dataModel>
      <dgm:ptLst/>
      <dgm:bg/>
      <dgm:whole/>
    </dgm:dataModel>
  </dgm:clrData>
  <dgm:layoutNode name="Name0">
    <dgm:varLst>
      <dgm:resizeHandles/>
    </dgm:varLst>
    <dgm:alg type="lin">
      <dgm:param type="linDir" val="fromT"/>
    </dgm:alg>
    <dgm:shape xmlns:r="http://schemas.openxmlformats.org/officeDocument/2006/relationships" r:blip="">
      <dgm:adjLst/>
    </dgm:shape>
    <dgm:presOf/>
    <dgm:constrLst>
      <dgm:constr type="w" for="ch" forName="text" val="20"/>
      <dgm:constr type="h" for="ch" forName="text" refType="h"/>
      <dgm:constr type="primFontSz" for="ch" forName="text" op="equ" val="65"/>
      <dgm:constr type="h" for="ch" forName="space" refType="h" fact="0.05"/>
    </dgm:constrLst>
    <dgm:forEach name="Name1" axis="ch" ptType="node">
      <dgm:layoutNode name="text" styleLbl="node1">
        <dgm:varLst>
          <dgm:bulletEnabled val="1"/>
        </dgm:varLst>
        <dgm:alg type="tx"/>
        <dgm:shape xmlns:r="http://schemas.openxmlformats.org/officeDocument/2006/relationships" type="rect" r:blip="">
          <dgm:adjLst/>
        </dgm:shape>
        <dgm:presOf axis="desOrSelf" ptType="node"/>
        <dgm:constrLst>
          <dgm:constr type="tMarg" refType="primFontSz" fact="0.2"/>
          <dgm:constr type="bMarg" refType="primFontSz" fact="0.2"/>
          <dgm:constr type="lMarg" refType="primFontSz" fact="0.2"/>
          <dgm:constr type="rMarg" refType="primFontSz" fact="0.2"/>
        </dgm:constrLst>
        <dgm:ruleLst>
          <dgm:rule type="w" val="INF" fact="NaN" max="NaN"/>
          <dgm:rule type="primFontSz" val="5" fact="NaN" max="NaN"/>
        </dgm:ruleLst>
      </dgm:layoutNode>
      <dgm:choose name="Name2">
        <dgm:if name="Name3" axis="par ch" ptType="doc node" func="cnt" op="gte" val="2">
          <dgm:forEach name="Name4" axis="followSib" ptType="sibTrans" cnt="1">
            <dgm:layoutNode name="space">
              <dgm:alg type="sp"/>
              <dgm:shape xmlns:r="http://schemas.openxmlformats.org/officeDocument/2006/relationships" r:blip="">
                <dgm:adjLst/>
              </dgm:shape>
              <dgm:presOf/>
            </dgm:layoutNode>
          </dgm:forEach>
        </dgm:if>
        <dgm:else name="Name5"/>
      </dgm:choose>
    </dgm:forEach>
  </dgm:layoutNode>
</dgm:layoutDef>
</file>

<file path=ppt/diagrams/layout6.xml><?xml version="1.0" encoding="utf-8"?>
<dgm:layoutDef xmlns:dgm="http://schemas.openxmlformats.org/drawingml/2006/diagram" xmlns:a="http://schemas.openxmlformats.org/drawingml/2006/main" uniqueId="urn:diagrams.loki3.com/VaryingWidthList">
  <dgm:title val="Varying Width List"/>
  <dgm:desc val="Use for emphasizing items of different weights.  Good for large amounts of Level 1 text.  The width of each shape is independently determined based on its text."/>
  <dgm:catLst>
    <dgm:cat type="list" pri="4160"/>
    <dgm:cat type="officeonline" pri="5000"/>
  </dgm:catLst>
  <dgm:sampData useDef="1">
    <dgm:dataModel>
      <dgm:ptLst/>
      <dgm:bg/>
      <dgm:whole/>
    </dgm:dataModel>
  </dgm:sampData>
  <dgm:styleData useDef="1">
    <dgm:dataModel>
      <dgm:ptLst/>
      <dgm:bg/>
      <dgm:whole/>
    </dgm:dataModel>
  </dgm:styleData>
  <dgm:clrData useDef="1">
    <dgm:dataModel>
      <dgm:ptLst/>
      <dgm:bg/>
      <dgm:whole/>
    </dgm:dataModel>
  </dgm:clrData>
  <dgm:layoutNode name="Name0">
    <dgm:varLst>
      <dgm:resizeHandles/>
    </dgm:varLst>
    <dgm:alg type="lin">
      <dgm:param type="linDir" val="fromT"/>
    </dgm:alg>
    <dgm:shape xmlns:r="http://schemas.openxmlformats.org/officeDocument/2006/relationships" r:blip="">
      <dgm:adjLst/>
    </dgm:shape>
    <dgm:presOf/>
    <dgm:constrLst>
      <dgm:constr type="w" for="ch" forName="text" val="20"/>
      <dgm:constr type="h" for="ch" forName="text" refType="h"/>
      <dgm:constr type="primFontSz" for="ch" forName="text" op="equ" val="65"/>
      <dgm:constr type="h" for="ch" forName="space" refType="h" fact="0.05"/>
    </dgm:constrLst>
    <dgm:forEach name="Name1" axis="ch" ptType="node">
      <dgm:layoutNode name="text" styleLbl="node1">
        <dgm:varLst>
          <dgm:bulletEnabled val="1"/>
        </dgm:varLst>
        <dgm:alg type="tx"/>
        <dgm:shape xmlns:r="http://schemas.openxmlformats.org/officeDocument/2006/relationships" type="rect" r:blip="">
          <dgm:adjLst/>
        </dgm:shape>
        <dgm:presOf axis="desOrSelf" ptType="node"/>
        <dgm:constrLst>
          <dgm:constr type="tMarg" refType="primFontSz" fact="0.2"/>
          <dgm:constr type="bMarg" refType="primFontSz" fact="0.2"/>
          <dgm:constr type="lMarg" refType="primFontSz" fact="0.2"/>
          <dgm:constr type="rMarg" refType="primFontSz" fact="0.2"/>
        </dgm:constrLst>
        <dgm:ruleLst>
          <dgm:rule type="w" val="INF" fact="NaN" max="NaN"/>
          <dgm:rule type="primFontSz" val="5" fact="NaN" max="NaN"/>
        </dgm:ruleLst>
      </dgm:layoutNode>
      <dgm:choose name="Name2">
        <dgm:if name="Name3" axis="par ch" ptType="doc node" func="cnt" op="gte" val="2">
          <dgm:forEach name="Name4" axis="followSib" ptType="sibTrans" cnt="1">
            <dgm:layoutNode name="space">
              <dgm:alg type="sp"/>
              <dgm:shape xmlns:r="http://schemas.openxmlformats.org/officeDocument/2006/relationships" r:blip="">
                <dgm:adjLst/>
              </dgm:shape>
              <dgm:presOf/>
            </dgm:layoutNode>
          </dgm:forEach>
        </dgm:if>
        <dgm:else name="Name5"/>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8.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83076"/>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sz="quarter" idx="1"/>
          </p:nvPr>
        </p:nvSpPr>
        <p:spPr>
          <a:xfrm>
            <a:off x="3898101" y="0"/>
            <a:ext cx="2982119" cy="483076"/>
          </a:xfrm>
          <a:prstGeom prst="rect">
            <a:avLst/>
          </a:prstGeom>
        </p:spPr>
        <p:txBody>
          <a:bodyPr vert="horz" lIns="96661" tIns="48331" rIns="96661" bIns="48331" rtlCol="0"/>
          <a:lstStyle>
            <a:lvl1pPr algn="r">
              <a:defRPr sz="1300"/>
            </a:lvl1pPr>
          </a:lstStyle>
          <a:p>
            <a:fld id="{508195B2-1785-4748-8EC6-453272F9B7EA}" type="datetimeFigureOut">
              <a:rPr lang="en-US" smtClean="0"/>
              <a:t>3/25/2019</a:t>
            </a:fld>
            <a:endParaRPr lang="en-US"/>
          </a:p>
        </p:txBody>
      </p:sp>
      <p:sp>
        <p:nvSpPr>
          <p:cNvPr id="4" name="Footer Placeholder 3"/>
          <p:cNvSpPr>
            <a:spLocks noGrp="1"/>
          </p:cNvSpPr>
          <p:nvPr>
            <p:ph type="ftr" sz="quarter" idx="2"/>
          </p:nvPr>
        </p:nvSpPr>
        <p:spPr>
          <a:xfrm>
            <a:off x="0" y="9176772"/>
            <a:ext cx="2982119" cy="483076"/>
          </a:xfrm>
          <a:prstGeom prst="rect">
            <a:avLst/>
          </a:prstGeom>
        </p:spPr>
        <p:txBody>
          <a:bodyPr vert="horz" lIns="96661" tIns="48331" rIns="96661" bIns="48331" rtlCol="0" anchor="b"/>
          <a:lstStyle>
            <a:lvl1pPr algn="l">
              <a:defRPr sz="1300"/>
            </a:lvl1pPr>
          </a:lstStyle>
          <a:p>
            <a:endParaRPr lang="en-US"/>
          </a:p>
        </p:txBody>
      </p:sp>
      <p:sp>
        <p:nvSpPr>
          <p:cNvPr id="5" name="Slide Number Placeholder 4"/>
          <p:cNvSpPr>
            <a:spLocks noGrp="1"/>
          </p:cNvSpPr>
          <p:nvPr>
            <p:ph type="sldNum" sz="quarter" idx="3"/>
          </p:nvPr>
        </p:nvSpPr>
        <p:spPr>
          <a:xfrm>
            <a:off x="3898101" y="9176772"/>
            <a:ext cx="2982119" cy="483076"/>
          </a:xfrm>
          <a:prstGeom prst="rect">
            <a:avLst/>
          </a:prstGeom>
        </p:spPr>
        <p:txBody>
          <a:bodyPr vert="horz" lIns="96661" tIns="48331" rIns="96661" bIns="48331" rtlCol="0" anchor="b"/>
          <a:lstStyle>
            <a:lvl1pPr algn="r">
              <a:defRPr sz="1300"/>
            </a:lvl1pPr>
          </a:lstStyle>
          <a:p>
            <a:fld id="{EE159C21-6150-44C1-903B-785BAFF72686}" type="slidenum">
              <a:rPr lang="en-US" smtClean="0"/>
              <a:t>‹#›</a:t>
            </a:fld>
            <a:endParaRPr lang="en-US"/>
          </a:p>
        </p:txBody>
      </p:sp>
    </p:spTree>
    <p:extLst>
      <p:ext uri="{BB962C8B-B14F-4D97-AF65-F5344CB8AC3E}">
        <p14:creationId xmlns:p14="http://schemas.microsoft.com/office/powerpoint/2010/main" val="20999106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83076"/>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3898101" y="0"/>
            <a:ext cx="2982119" cy="483076"/>
          </a:xfrm>
          <a:prstGeom prst="rect">
            <a:avLst/>
          </a:prstGeom>
        </p:spPr>
        <p:txBody>
          <a:bodyPr vert="horz" lIns="96661" tIns="48331" rIns="96661" bIns="48331" rtlCol="0"/>
          <a:lstStyle>
            <a:lvl1pPr algn="r">
              <a:defRPr sz="1300"/>
            </a:lvl1pPr>
          </a:lstStyle>
          <a:p>
            <a:fld id="{007D954D-93F4-4D5E-A20F-132AAA6F7572}" type="datetimeFigureOut">
              <a:rPr lang="en-US" smtClean="0"/>
              <a:t>3/25/2019</a:t>
            </a:fld>
            <a:endParaRPr lang="en-US"/>
          </a:p>
        </p:txBody>
      </p:sp>
      <p:sp>
        <p:nvSpPr>
          <p:cNvPr id="4" name="Slide Image Placeholder 3"/>
          <p:cNvSpPr>
            <a:spLocks noGrp="1" noRot="1" noChangeAspect="1"/>
          </p:cNvSpPr>
          <p:nvPr>
            <p:ph type="sldImg" idx="2"/>
          </p:nvPr>
        </p:nvSpPr>
        <p:spPr>
          <a:xfrm>
            <a:off x="222250" y="725488"/>
            <a:ext cx="6437313" cy="3622675"/>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688182" y="4589225"/>
            <a:ext cx="5505450" cy="4347686"/>
          </a:xfrm>
          <a:prstGeom prst="rect">
            <a:avLst/>
          </a:prstGeom>
        </p:spPr>
        <p:txBody>
          <a:bodyPr vert="horz" lIns="96661" tIns="48331" rIns="96661" bIns="4833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76772"/>
            <a:ext cx="2982119" cy="483076"/>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3898101" y="9176772"/>
            <a:ext cx="2982119" cy="483076"/>
          </a:xfrm>
          <a:prstGeom prst="rect">
            <a:avLst/>
          </a:prstGeom>
        </p:spPr>
        <p:txBody>
          <a:bodyPr vert="horz" lIns="96661" tIns="48331" rIns="96661" bIns="48331" rtlCol="0" anchor="b"/>
          <a:lstStyle>
            <a:lvl1pPr algn="r">
              <a:defRPr sz="1300"/>
            </a:lvl1pPr>
          </a:lstStyle>
          <a:p>
            <a:fld id="{74C86673-F91C-421F-B470-215A0EBCD35F}" type="slidenum">
              <a:rPr lang="en-US" smtClean="0"/>
              <a:t>‹#›</a:t>
            </a:fld>
            <a:endParaRPr lang="en-US"/>
          </a:p>
        </p:txBody>
      </p:sp>
    </p:spTree>
    <p:extLst>
      <p:ext uri="{BB962C8B-B14F-4D97-AF65-F5344CB8AC3E}">
        <p14:creationId xmlns:p14="http://schemas.microsoft.com/office/powerpoint/2010/main" val="21763972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d-ID" dirty="0" smtClean="0"/>
              <a:t>Honorable chair and colleagues,</a:t>
            </a:r>
          </a:p>
          <a:p>
            <a:r>
              <a:rPr lang="id-ID" dirty="0" smtClean="0"/>
              <a:t>Ladies and gentlemen</a:t>
            </a:r>
          </a:p>
          <a:p>
            <a:endParaRPr lang="id-ID" dirty="0" smtClean="0"/>
          </a:p>
          <a:p>
            <a:r>
              <a:rPr lang="id-ID" dirty="0" smtClean="0"/>
              <a:t>Thank you for the opportunity. It is a pleasure for us from SAI Indonesia to share our experience regarding audit on preparedness</a:t>
            </a:r>
            <a:r>
              <a:rPr lang="id-ID" baseline="0" dirty="0" smtClean="0"/>
              <a:t> of SDGs implementation. I believe this topic is closely related to key national indocators since SDGs has been endorsed as on e of focal themes at 22nd INCOSAI in Abu Dhabi in 2016.</a:t>
            </a:r>
            <a:endParaRPr lang="en-US" dirty="0"/>
          </a:p>
        </p:txBody>
      </p:sp>
      <p:sp>
        <p:nvSpPr>
          <p:cNvPr id="4" name="Slide Number Placeholder 3"/>
          <p:cNvSpPr>
            <a:spLocks noGrp="1"/>
          </p:cNvSpPr>
          <p:nvPr>
            <p:ph type="sldNum" sz="quarter" idx="10"/>
          </p:nvPr>
        </p:nvSpPr>
        <p:spPr/>
        <p:txBody>
          <a:bodyPr/>
          <a:lstStyle/>
          <a:p>
            <a:fld id="{74C86673-F91C-421F-B470-215A0EBCD35F}" type="slidenum">
              <a:rPr lang="en-US" smtClean="0"/>
              <a:t>1</a:t>
            </a:fld>
            <a:endParaRPr lang="en-US"/>
          </a:p>
        </p:txBody>
      </p:sp>
    </p:spTree>
    <p:extLst>
      <p:ext uri="{BB962C8B-B14F-4D97-AF65-F5344CB8AC3E}">
        <p14:creationId xmlns:p14="http://schemas.microsoft.com/office/powerpoint/2010/main" val="739863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300" dirty="0" smtClean="0"/>
              <a:t>Here is the illustration of selection process for audit themes / topics:</a:t>
            </a:r>
          </a:p>
          <a:p>
            <a:pPr marL="285750" indent="-285750" algn="just">
              <a:buFont typeface="Wingdings" panose="05000000000000000000" pitchFamily="2" charset="2"/>
              <a:buChar char="§"/>
            </a:pPr>
            <a:r>
              <a:rPr lang="en-US" sz="1300" dirty="0" smtClean="0"/>
              <a:t>The Government</a:t>
            </a:r>
            <a:r>
              <a:rPr lang="en-US" sz="1300" baseline="0" dirty="0" smtClean="0"/>
              <a:t> set the technocratic design of national development plan</a:t>
            </a:r>
          </a:p>
          <a:p>
            <a:pPr marL="285750" indent="-285750" algn="just">
              <a:buFont typeface="Wingdings" panose="05000000000000000000" pitchFamily="2" charset="2"/>
              <a:buChar char="§"/>
            </a:pPr>
            <a:r>
              <a:rPr lang="en-US" sz="1300" baseline="0" dirty="0" smtClean="0"/>
              <a:t>5 dimensions of development are set up : human development, economic, regional development, infrastructure, and politics, law &amp; security</a:t>
            </a:r>
          </a:p>
          <a:p>
            <a:pPr marL="285750" indent="-285750" algn="just">
              <a:buFont typeface="Wingdings" panose="05000000000000000000" pitchFamily="2" charset="2"/>
              <a:buChar char="§"/>
            </a:pPr>
            <a:r>
              <a:rPr lang="en-US" sz="1300" baseline="0" dirty="0" smtClean="0"/>
              <a:t>These 5 dimensions will be cascaded into 7 priorities and 18 focuses. The 18 focuses need to consider 5 mainstreams : gender equality, good governance, resilience against disaster &amp; climate change, social and culture as nations capital, and IT based development</a:t>
            </a:r>
          </a:p>
          <a:p>
            <a:pPr marL="285750" indent="-285750" algn="just">
              <a:buFont typeface="Wingdings" panose="05000000000000000000" pitchFamily="2" charset="2"/>
              <a:buChar char="§"/>
            </a:pPr>
            <a:r>
              <a:rPr lang="en-US" sz="1300" dirty="0" smtClean="0"/>
              <a:t>17 goals of SDGs are incorporated into the</a:t>
            </a:r>
            <a:r>
              <a:rPr lang="en-US" sz="1300" baseline="0" dirty="0" smtClean="0"/>
              <a:t> design of national development</a:t>
            </a:r>
            <a:endParaRPr lang="en-US" sz="1300" dirty="0"/>
          </a:p>
          <a:p>
            <a:pPr algn="just"/>
            <a:endParaRPr lang="en-US" sz="1300" dirty="0"/>
          </a:p>
        </p:txBody>
      </p:sp>
      <p:sp>
        <p:nvSpPr>
          <p:cNvPr id="4" name="Slide Number Placeholder 3"/>
          <p:cNvSpPr>
            <a:spLocks noGrp="1"/>
          </p:cNvSpPr>
          <p:nvPr>
            <p:ph type="sldNum" sz="quarter" idx="10"/>
          </p:nvPr>
        </p:nvSpPr>
        <p:spPr/>
        <p:txBody>
          <a:bodyPr/>
          <a:lstStyle/>
          <a:p>
            <a:fld id="{E69FFFDD-A8BE-4180-B2F2-D913D4FE39BD}" type="slidenum">
              <a:rPr lang="en-US" smtClean="0"/>
              <a:pPr/>
              <a:t>10</a:t>
            </a:fld>
            <a:endParaRPr lang="en-US"/>
          </a:p>
        </p:txBody>
      </p:sp>
    </p:spTree>
    <p:extLst>
      <p:ext uri="{BB962C8B-B14F-4D97-AF65-F5344CB8AC3E}">
        <p14:creationId xmlns:p14="http://schemas.microsoft.com/office/powerpoint/2010/main" val="36058288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Next</a:t>
            </a:r>
            <a:r>
              <a:rPr lang="en-US" baseline="0" dirty="0" smtClean="0"/>
              <a:t> is the framework of our next audit topics or themes</a:t>
            </a:r>
          </a:p>
          <a:p>
            <a:r>
              <a:rPr lang="en-US" baseline="0" dirty="0" smtClean="0"/>
              <a:t>Based on the development priorities, we set up audit focuses which incorporate SDGs. The audit focuses will constitute national audit thematic. </a:t>
            </a:r>
          </a:p>
          <a:p>
            <a:r>
              <a:rPr lang="en-US" baseline="0" dirty="0" smtClean="0"/>
              <a:t>The national audits will also integrate all of audit units within SAI and also include regional and spatial development.</a:t>
            </a:r>
          </a:p>
          <a:p>
            <a:r>
              <a:rPr lang="en-US" baseline="0" dirty="0" smtClean="0"/>
              <a:t>Beside national theme, there will also be several local audit themes based on its respective focuses.</a:t>
            </a:r>
          </a:p>
          <a:p>
            <a:endParaRPr lang="en-US" baseline="0" dirty="0" smtClean="0"/>
          </a:p>
          <a:p>
            <a:r>
              <a:rPr lang="en-US" baseline="0" dirty="0" smtClean="0"/>
              <a:t>The expected results are :</a:t>
            </a:r>
          </a:p>
          <a:p>
            <a:pPr marL="228600" indent="-228600">
              <a:buFont typeface="+mj-lt"/>
              <a:buAutoNum type="arabicPeriod"/>
            </a:pPr>
            <a:r>
              <a:rPr lang="en-US" baseline="0" dirty="0" smtClean="0"/>
              <a:t>Audit conclusion on national development</a:t>
            </a:r>
          </a:p>
          <a:p>
            <a:pPr marL="228600" indent="-228600">
              <a:buFont typeface="+mj-lt"/>
              <a:buAutoNum type="arabicPeriod"/>
            </a:pPr>
            <a:r>
              <a:rPr lang="en-US" baseline="0" dirty="0" smtClean="0"/>
              <a:t>Audit conclusion on regional development</a:t>
            </a:r>
          </a:p>
          <a:p>
            <a:pPr marL="228600" indent="-228600">
              <a:buFont typeface="+mj-lt"/>
              <a:buAutoNum type="arabicPeriod"/>
            </a:pPr>
            <a:r>
              <a:rPr lang="en-US" baseline="0" dirty="0" smtClean="0"/>
              <a:t>SAI recommendation on focal points of development</a:t>
            </a:r>
          </a:p>
        </p:txBody>
      </p:sp>
      <p:sp>
        <p:nvSpPr>
          <p:cNvPr id="4" name="Slide Number Placeholder 3"/>
          <p:cNvSpPr>
            <a:spLocks noGrp="1"/>
          </p:cNvSpPr>
          <p:nvPr>
            <p:ph type="sldNum" sz="quarter" idx="10"/>
          </p:nvPr>
        </p:nvSpPr>
        <p:spPr/>
        <p:txBody>
          <a:bodyPr/>
          <a:lstStyle/>
          <a:p>
            <a:fld id="{3205BE1B-4F95-479A-ADD2-6BF018579CAD}" type="slidenum">
              <a:rPr lang="en-US">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31979622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d-ID" dirty="0" smtClean="0"/>
              <a:t>That’s all what we can share today. I</a:t>
            </a:r>
            <a:r>
              <a:rPr lang="id-ID" baseline="0" dirty="0" smtClean="0"/>
              <a:t> hope it will be useful and meaningful to you.</a:t>
            </a:r>
          </a:p>
          <a:p>
            <a:r>
              <a:rPr lang="id-ID" baseline="0" dirty="0" smtClean="0"/>
              <a:t>Thanks alot for your kind attention</a:t>
            </a:r>
          </a:p>
          <a:p>
            <a:r>
              <a:rPr lang="id-ID" dirty="0" smtClean="0"/>
              <a:t> </a:t>
            </a:r>
            <a:endParaRPr lang="en-US" dirty="0"/>
          </a:p>
        </p:txBody>
      </p:sp>
      <p:sp>
        <p:nvSpPr>
          <p:cNvPr id="4" name="Slide Number Placeholder 3"/>
          <p:cNvSpPr>
            <a:spLocks noGrp="1"/>
          </p:cNvSpPr>
          <p:nvPr>
            <p:ph type="sldNum" sz="quarter" idx="10"/>
          </p:nvPr>
        </p:nvSpPr>
        <p:spPr/>
        <p:txBody>
          <a:bodyPr/>
          <a:lstStyle/>
          <a:p>
            <a:fld id="{74C86673-F91C-421F-B470-215A0EBCD35F}" type="slidenum">
              <a:rPr lang="en-US" smtClean="0"/>
              <a:t>12</a:t>
            </a:fld>
            <a:endParaRPr lang="en-US"/>
          </a:p>
        </p:txBody>
      </p:sp>
    </p:spTree>
    <p:extLst>
      <p:ext uri="{BB962C8B-B14F-4D97-AF65-F5344CB8AC3E}">
        <p14:creationId xmlns:p14="http://schemas.microsoft.com/office/powerpoint/2010/main" val="30855823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d-ID" dirty="0" smtClean="0"/>
              <a:t>My</a:t>
            </a:r>
            <a:r>
              <a:rPr lang="id-ID" baseline="0" dirty="0" smtClean="0"/>
              <a:t> presentation will consist of :</a:t>
            </a:r>
          </a:p>
          <a:p>
            <a:pPr marL="181240" indent="-181240">
              <a:buFont typeface="Arial" panose="020B0604020202020204" pitchFamily="34" charset="0"/>
              <a:buChar char="•"/>
            </a:pPr>
            <a:r>
              <a:rPr lang="id-ID" baseline="0" dirty="0" smtClean="0"/>
              <a:t>Performance audit framework of preparedness for SDG’s implemetation</a:t>
            </a:r>
          </a:p>
          <a:p>
            <a:pPr marL="181240" indent="-181240">
              <a:buFont typeface="Arial" panose="020B0604020202020204" pitchFamily="34" charset="0"/>
              <a:buChar char="•"/>
            </a:pPr>
            <a:r>
              <a:rPr lang="id-ID" baseline="0" dirty="0" smtClean="0"/>
              <a:t>The audit focused on data framework, which included : responsible parties, data indicators &amp; baselines, data quality, and activities regarding monitoring, evalution, and reporting</a:t>
            </a:r>
          </a:p>
          <a:p>
            <a:pPr marL="181240" indent="-181240">
              <a:buFont typeface="Arial" panose="020B0604020202020204" pitchFamily="34" charset="0"/>
              <a:buChar char="•"/>
            </a:pPr>
            <a:r>
              <a:rPr lang="id-ID" baseline="0" dirty="0" smtClean="0"/>
              <a:t>Lastly, the next steps after this audit </a:t>
            </a:r>
            <a:endParaRPr lang="en-US" dirty="0"/>
          </a:p>
        </p:txBody>
      </p:sp>
      <p:sp>
        <p:nvSpPr>
          <p:cNvPr id="4" name="Slide Number Placeholder 3"/>
          <p:cNvSpPr>
            <a:spLocks noGrp="1"/>
          </p:cNvSpPr>
          <p:nvPr>
            <p:ph type="sldNum" sz="quarter" idx="10"/>
          </p:nvPr>
        </p:nvSpPr>
        <p:spPr/>
        <p:txBody>
          <a:bodyPr/>
          <a:lstStyle/>
          <a:p>
            <a:fld id="{74C86673-F91C-421F-B470-215A0EBCD35F}" type="slidenum">
              <a:rPr lang="en-US" smtClean="0"/>
              <a:t>2</a:t>
            </a:fld>
            <a:endParaRPr lang="en-US"/>
          </a:p>
        </p:txBody>
      </p:sp>
    </p:spTree>
    <p:extLst>
      <p:ext uri="{BB962C8B-B14F-4D97-AF65-F5344CB8AC3E}">
        <p14:creationId xmlns:p14="http://schemas.microsoft.com/office/powerpoint/2010/main" val="26709421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d-ID" dirty="0" smtClean="0"/>
              <a:t>Now, I will share with you about the performance audit that we’ve done.</a:t>
            </a:r>
          </a:p>
          <a:p>
            <a:r>
              <a:rPr lang="id-ID" dirty="0" smtClean="0"/>
              <a:t>Our audit topic is on the preparedness for SDGs implementation.This topic has two focuses,</a:t>
            </a:r>
            <a:r>
              <a:rPr lang="id-ID" baseline="0" dirty="0" smtClean="0"/>
              <a:t> topic on policy and data. Regarding policy, we audited the government’s policy and the means of policy implementation. Regading the data, we audited preparation for monitoring, evaluation, and reporting.</a:t>
            </a:r>
          </a:p>
          <a:p>
            <a:r>
              <a:rPr lang="id-ID" baseline="0" dirty="0" smtClean="0"/>
              <a:t>On this moment, I wil elaborate about auditing data framework which include responsible parties, indicators &amp; baseline, quality of data, and </a:t>
            </a:r>
            <a:r>
              <a:rPr lang="en-US" baseline="0" dirty="0" smtClean="0"/>
              <a:t>non government participation</a:t>
            </a:r>
            <a:endParaRPr lang="en-US" dirty="0"/>
          </a:p>
        </p:txBody>
      </p:sp>
      <p:sp>
        <p:nvSpPr>
          <p:cNvPr id="4" name="Slide Number Placeholder 3"/>
          <p:cNvSpPr>
            <a:spLocks noGrp="1"/>
          </p:cNvSpPr>
          <p:nvPr>
            <p:ph type="sldNum" sz="quarter" idx="10"/>
          </p:nvPr>
        </p:nvSpPr>
        <p:spPr/>
        <p:txBody>
          <a:bodyPr/>
          <a:lstStyle/>
          <a:p>
            <a:fld id="{74C86673-F91C-421F-B470-215A0EBCD35F}" type="slidenum">
              <a:rPr lang="en-US" smtClean="0"/>
              <a:t>3</a:t>
            </a:fld>
            <a:endParaRPr lang="en-US"/>
          </a:p>
        </p:txBody>
      </p:sp>
    </p:spTree>
    <p:extLst>
      <p:ext uri="{BB962C8B-B14F-4D97-AF65-F5344CB8AC3E}">
        <p14:creationId xmlns:p14="http://schemas.microsoft.com/office/powerpoint/2010/main" val="36416572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d-ID" dirty="0" smtClean="0"/>
              <a:t>First,</a:t>
            </a:r>
            <a:r>
              <a:rPr lang="id-ID" baseline="0" dirty="0" smtClean="0"/>
              <a:t> responsible parties.</a:t>
            </a:r>
          </a:p>
          <a:p>
            <a:r>
              <a:rPr lang="id-ID" baseline="0" dirty="0" smtClean="0"/>
              <a:t>In 2017,The President of Indonesia has published the Presidential decree No. 59 regarding the implementation of SDG in Indonesia. The decree stipulates policies regarding planning, related parties, and reporting and evaluation. According to the decree, there are, at least three groups of parties involved in SDGs preparation. They are : the government, academicians, and other parties such as : busieness, NGOs, and philanthropists.</a:t>
            </a:r>
          </a:p>
          <a:p>
            <a:r>
              <a:rPr lang="id-ID" baseline="0" dirty="0" smtClean="0"/>
              <a:t>A national coordination team which involve cross ministries and agencies will coordinate the role of these parties.</a:t>
            </a:r>
          </a:p>
          <a:p>
            <a:r>
              <a:rPr lang="id-ID" baseline="0" dirty="0" smtClean="0"/>
              <a:t>Based on our audit :</a:t>
            </a:r>
          </a:p>
          <a:p>
            <a:pPr marL="241653" indent="-241653">
              <a:buFont typeface="+mj-lt"/>
              <a:buAutoNum type="arabicPeriod"/>
            </a:pPr>
            <a:r>
              <a:rPr lang="id-ID" baseline="0" dirty="0" smtClean="0"/>
              <a:t>The government has established policy to assign</a:t>
            </a:r>
            <a:r>
              <a:rPr lang="en-US" baseline="0" dirty="0" smtClean="0"/>
              <a:t> responsibilities to monitor, follow up, and report progress on the implementation of the SDGs</a:t>
            </a:r>
            <a:r>
              <a:rPr lang="id-ID" baseline="0" dirty="0" smtClean="0"/>
              <a:t> (policy in place)</a:t>
            </a:r>
          </a:p>
          <a:p>
            <a:pPr marL="241653" indent="-241653">
              <a:buFont typeface="+mj-lt"/>
              <a:buAutoNum type="arabicPeriod"/>
            </a:pPr>
            <a:r>
              <a:rPr lang="en-US" baseline="0" dirty="0" smtClean="0"/>
              <a:t>The Government has a clear division of tasks related to the institutions which are responsible for conducting the review.</a:t>
            </a:r>
            <a:endParaRPr lang="id-ID" baseline="0" dirty="0" smtClean="0"/>
          </a:p>
          <a:p>
            <a:pPr marL="241653" indent="-241653">
              <a:buFont typeface="+mj-lt"/>
              <a:buAutoNum type="arabicPeriod"/>
            </a:pPr>
            <a:r>
              <a:rPr lang="en-US" b="0" baseline="0" dirty="0" smtClean="0"/>
              <a:t>There is a national review conducted on a regular basis (annually, biennially, or multi-year)</a:t>
            </a:r>
            <a:endParaRPr lang="en-US" b="1" baseline="0" dirty="0" smtClean="0"/>
          </a:p>
          <a:p>
            <a:pPr marL="0" indent="0">
              <a:buFont typeface="+mj-lt"/>
              <a:buNone/>
            </a:pPr>
            <a:endParaRPr lang="en-US" baseline="0" dirty="0" smtClean="0"/>
          </a:p>
          <a:p>
            <a:pPr marL="241653" indent="-241653">
              <a:buFont typeface="+mj-lt"/>
              <a:buAutoNum type="arabicPeriod"/>
            </a:pPr>
            <a:endParaRPr lang="en-US" dirty="0"/>
          </a:p>
        </p:txBody>
      </p:sp>
      <p:sp>
        <p:nvSpPr>
          <p:cNvPr id="4" name="Slide Number Placeholder 3"/>
          <p:cNvSpPr>
            <a:spLocks noGrp="1"/>
          </p:cNvSpPr>
          <p:nvPr>
            <p:ph type="sldNum" sz="quarter" idx="10"/>
          </p:nvPr>
        </p:nvSpPr>
        <p:spPr/>
        <p:txBody>
          <a:bodyPr/>
          <a:lstStyle/>
          <a:p>
            <a:fld id="{74C86673-F91C-421F-B470-215A0EBCD35F}" type="slidenum">
              <a:rPr lang="en-US" smtClean="0"/>
              <a:t>4</a:t>
            </a:fld>
            <a:endParaRPr lang="en-US"/>
          </a:p>
        </p:txBody>
      </p:sp>
    </p:spTree>
    <p:extLst>
      <p:ext uri="{BB962C8B-B14F-4D97-AF65-F5344CB8AC3E}">
        <p14:creationId xmlns:p14="http://schemas.microsoft.com/office/powerpoint/2010/main" val="34438189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Next, I will continue with the indicators and baselines,</a:t>
            </a:r>
          </a:p>
          <a:p>
            <a:r>
              <a:rPr lang="en-US" dirty="0" smtClean="0"/>
              <a:t>Internationally, there are 241 global indicators</a:t>
            </a:r>
            <a:r>
              <a:rPr lang="en-US" baseline="0" dirty="0" smtClean="0"/>
              <a:t> of SDGs. Regarding Indonesian context, those indicators have been analyzed and even developed into national indicators. Based on the government’s analysis :</a:t>
            </a:r>
          </a:p>
          <a:p>
            <a:pPr marL="228600" indent="-228600">
              <a:buFont typeface="+mj-lt"/>
              <a:buAutoNum type="arabicPeriod"/>
            </a:pPr>
            <a:r>
              <a:rPr lang="en-US" baseline="0" dirty="0" smtClean="0"/>
              <a:t>85 national indicators have been aligned with global indicators;</a:t>
            </a:r>
          </a:p>
          <a:p>
            <a:pPr marL="228600" indent="-228600">
              <a:buFont typeface="+mj-lt"/>
              <a:buAutoNum type="arabicPeriod"/>
            </a:pPr>
            <a:r>
              <a:rPr lang="en-US" baseline="0" dirty="0" smtClean="0"/>
              <a:t>76 global indicators have proxies and will be developed into national indicators;</a:t>
            </a:r>
          </a:p>
          <a:p>
            <a:pPr marL="228600" indent="-228600">
              <a:buFont typeface="+mj-lt"/>
              <a:buAutoNum type="arabicPeriod"/>
            </a:pPr>
            <a:r>
              <a:rPr lang="en-US" baseline="0" dirty="0" smtClean="0"/>
              <a:t>75 global indicators will be developed into national indicators;</a:t>
            </a:r>
          </a:p>
          <a:p>
            <a:pPr marL="228600" indent="-228600">
              <a:buFont typeface="+mj-lt"/>
              <a:buAutoNum type="arabicPeriod"/>
            </a:pPr>
            <a:r>
              <a:rPr lang="en-US" baseline="0" dirty="0" smtClean="0"/>
              <a:t>5 global indicators are irrelevant to Indonesian context</a:t>
            </a:r>
          </a:p>
          <a:p>
            <a:pPr marL="0" indent="0">
              <a:buFont typeface="+mj-lt"/>
              <a:buNone/>
            </a:pPr>
            <a:endParaRPr lang="en-US" baseline="0" dirty="0" smtClean="0"/>
          </a:p>
          <a:p>
            <a:pPr marL="0" indent="0">
              <a:buFont typeface="+mj-lt"/>
              <a:buNone/>
            </a:pPr>
            <a:r>
              <a:rPr lang="en-US" baseline="0" dirty="0" smtClean="0"/>
              <a:t>Further, the national team has incorporated 165 national indicators as proxy and 69 additional national indicators, altogether with the previous 85 aligned indicators, those sum up 319 national indicators for SDGs</a:t>
            </a:r>
          </a:p>
          <a:p>
            <a:pPr marL="0" indent="0">
              <a:buFont typeface="+mj-lt"/>
              <a:buNone/>
            </a:pPr>
            <a:endParaRPr lang="en-US" baseline="0" dirty="0" smtClean="0"/>
          </a:p>
          <a:p>
            <a:pPr marL="0" indent="0">
              <a:buFont typeface="+mj-lt"/>
              <a:buNone/>
            </a:pPr>
            <a:r>
              <a:rPr lang="en-US" baseline="0" dirty="0" smtClean="0"/>
              <a:t>Based on our audit, :</a:t>
            </a:r>
          </a:p>
          <a:p>
            <a:pPr marL="228600" indent="-228600">
              <a:buFont typeface="+mj-lt"/>
              <a:buAutoNum type="arabicPeriod"/>
            </a:pPr>
            <a:r>
              <a:rPr lang="en-US" baseline="0" dirty="0" smtClean="0"/>
              <a:t>Indicators clearly state the name, definition, and method used in measuring the progress of the implementation of SDGs.</a:t>
            </a:r>
          </a:p>
          <a:p>
            <a:pPr marL="228600" indent="-228600">
              <a:buFont typeface="+mj-lt"/>
              <a:buAutoNum type="arabicPeriod"/>
            </a:pPr>
            <a:r>
              <a:rPr lang="en-US" baseline="0" dirty="0" smtClean="0"/>
              <a:t>Indicators have quantifiable, numerical targets or other measurable values.</a:t>
            </a:r>
          </a:p>
          <a:p>
            <a:pPr marL="228600" indent="-228600">
              <a:buFont typeface="+mj-lt"/>
              <a:buAutoNum type="arabicPeriod"/>
            </a:pPr>
            <a:r>
              <a:rPr lang="en-US" baseline="0" dirty="0" smtClean="0"/>
              <a:t>Indicators consider national policy space (The Government sets its indicators).</a:t>
            </a:r>
          </a:p>
          <a:p>
            <a:pPr marL="228600" indent="-228600">
              <a:buFont typeface="+mj-lt"/>
              <a:buAutoNum type="arabicPeriod"/>
            </a:pPr>
            <a:r>
              <a:rPr lang="en-US" baseline="0" dirty="0" smtClean="0"/>
              <a:t>The government has developed specific and actionable milestones that are tied to outcomes.</a:t>
            </a:r>
          </a:p>
          <a:p>
            <a:pPr marL="0" indent="0">
              <a:buFont typeface="+mj-lt"/>
              <a:buNone/>
            </a:pPr>
            <a:endParaRPr lang="en-US" baseline="0" dirty="0" smtClean="0"/>
          </a:p>
          <a:p>
            <a:pPr marL="228600" indent="-228600">
              <a:buFont typeface="+mj-lt"/>
              <a:buAutoNum type="arabicPeriod"/>
            </a:pPr>
            <a:endParaRPr lang="en-US" baseline="0" dirty="0" smtClean="0"/>
          </a:p>
          <a:p>
            <a:pPr marL="0" indent="0">
              <a:buFont typeface="+mj-lt"/>
              <a:buNone/>
            </a:pPr>
            <a:r>
              <a:rPr lang="en-US" baseline="0" dirty="0" smtClean="0"/>
              <a:t> </a:t>
            </a:r>
            <a:endParaRPr lang="en-US" dirty="0"/>
          </a:p>
        </p:txBody>
      </p:sp>
      <p:sp>
        <p:nvSpPr>
          <p:cNvPr id="4" name="Slide Number Placeholder 3"/>
          <p:cNvSpPr>
            <a:spLocks noGrp="1"/>
          </p:cNvSpPr>
          <p:nvPr>
            <p:ph type="sldNum" sz="quarter" idx="10"/>
          </p:nvPr>
        </p:nvSpPr>
        <p:spPr/>
        <p:txBody>
          <a:bodyPr/>
          <a:lstStyle/>
          <a:p>
            <a:fld id="{74C86673-F91C-421F-B470-215A0EBCD35F}" type="slidenum">
              <a:rPr lang="en-US" smtClean="0"/>
              <a:t>5</a:t>
            </a:fld>
            <a:endParaRPr lang="en-US"/>
          </a:p>
        </p:txBody>
      </p:sp>
    </p:spTree>
    <p:extLst>
      <p:ext uri="{BB962C8B-B14F-4D97-AF65-F5344CB8AC3E}">
        <p14:creationId xmlns:p14="http://schemas.microsoft.com/office/powerpoint/2010/main" val="14339122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next is about data quality.</a:t>
            </a:r>
          </a:p>
          <a:p>
            <a:r>
              <a:rPr lang="en-US" dirty="0" smtClean="0"/>
              <a:t>We utilized geospatial information system to evaluate sample,</a:t>
            </a:r>
            <a:r>
              <a:rPr lang="en-US" baseline="0" dirty="0" smtClean="0"/>
              <a:t> particularly the sample of basic service provision</a:t>
            </a:r>
          </a:p>
          <a:p>
            <a:r>
              <a:rPr lang="en-US" baseline="0" dirty="0" smtClean="0"/>
              <a:t>Here are our audit results</a:t>
            </a:r>
            <a:endParaRPr lang="en-US" dirty="0" smtClean="0"/>
          </a:p>
          <a:p>
            <a:pPr marL="228600" indent="-228600">
              <a:buFont typeface="+mj-lt"/>
              <a:buAutoNum type="arabicPeriod"/>
            </a:pPr>
            <a:r>
              <a:rPr lang="en-US" dirty="0" smtClean="0"/>
              <a:t>Evaluation was conducted upon 11 basic services in two provinces using geospatial platform</a:t>
            </a:r>
          </a:p>
          <a:p>
            <a:pPr marL="228600" indent="-228600">
              <a:buFont typeface="+mj-lt"/>
              <a:buAutoNum type="arabicPeriod"/>
            </a:pPr>
            <a:r>
              <a:rPr lang="en-US" dirty="0" smtClean="0"/>
              <a:t>There is a national data platform as SDGs data storage center</a:t>
            </a:r>
          </a:p>
          <a:p>
            <a:pPr marL="228600" indent="-228600">
              <a:buFont typeface="+mj-lt"/>
              <a:buAutoNum type="arabicPeriod"/>
            </a:pPr>
            <a:r>
              <a:rPr lang="en-US" dirty="0" smtClean="0"/>
              <a:t>Required data from internal and external sources are identified</a:t>
            </a:r>
          </a:p>
          <a:p>
            <a:pPr marL="228600" indent="-228600">
              <a:buFont typeface="+mj-lt"/>
              <a:buAutoNum type="arabicPeriod"/>
            </a:pPr>
            <a:r>
              <a:rPr lang="en-US" dirty="0" smtClean="0"/>
              <a:t>There is mechanisms to ensure data quality such as capacity building of the organization (human resource and system)</a:t>
            </a:r>
          </a:p>
          <a:p>
            <a:pPr marL="228600" indent="-228600">
              <a:buFont typeface="+mj-lt"/>
              <a:buAutoNum type="arabicPeriod"/>
            </a:pPr>
            <a:r>
              <a:rPr lang="en-US" dirty="0" smtClean="0"/>
              <a:t>There is policy to protect the independence of Statistics Indonesia</a:t>
            </a:r>
          </a:p>
          <a:p>
            <a:pPr marL="228600" indent="-228600">
              <a:buFont typeface="+mj-lt"/>
              <a:buAutoNum type="arabicPeriod"/>
            </a:pPr>
            <a:r>
              <a:rPr lang="en-US" dirty="0" smtClean="0"/>
              <a:t>National data can be compared and standardized to be used in global monitoring activities</a:t>
            </a:r>
          </a:p>
          <a:p>
            <a:pPr marL="228600" indent="-228600">
              <a:buFont typeface="+mj-lt"/>
              <a:buAutoNum type="arabicPeriod"/>
            </a:pPr>
            <a:r>
              <a:rPr lang="en-US" dirty="0" smtClean="0"/>
              <a:t>Compensating actions are available for unavailable or low-quality data.</a:t>
            </a:r>
          </a:p>
          <a:p>
            <a:pPr marL="228600" indent="-228600">
              <a:buFont typeface="+mj-lt"/>
              <a:buAutoNum type="arabicPeriod"/>
            </a:pPr>
            <a:r>
              <a:rPr lang="en-US" dirty="0" smtClean="0"/>
              <a:t>Protocols for accessing, using, and protecting information originating from other organizations (such as agreements, standing messages, etc.) are available;</a:t>
            </a:r>
          </a:p>
          <a:p>
            <a:pPr marL="228600" indent="-228600">
              <a:buFont typeface="+mj-lt"/>
              <a:buAutoNum type="arabicPeriod"/>
            </a:pPr>
            <a:r>
              <a:rPr lang="en-US" dirty="0" smtClean="0"/>
              <a:t>There is a mechanism to ensure the reliability of statistical disaggregation</a:t>
            </a:r>
          </a:p>
          <a:p>
            <a:endParaRPr lang="en-US" dirty="0"/>
          </a:p>
        </p:txBody>
      </p:sp>
      <p:sp>
        <p:nvSpPr>
          <p:cNvPr id="4" name="Slide Number Placeholder 3"/>
          <p:cNvSpPr>
            <a:spLocks noGrp="1"/>
          </p:cNvSpPr>
          <p:nvPr>
            <p:ph type="sldNum" sz="quarter" idx="10"/>
          </p:nvPr>
        </p:nvSpPr>
        <p:spPr/>
        <p:txBody>
          <a:bodyPr/>
          <a:lstStyle/>
          <a:p>
            <a:fld id="{74C86673-F91C-421F-B470-215A0EBCD35F}" type="slidenum">
              <a:rPr lang="en-US" smtClean="0"/>
              <a:t>6</a:t>
            </a:fld>
            <a:endParaRPr lang="en-US"/>
          </a:p>
        </p:txBody>
      </p:sp>
    </p:spTree>
    <p:extLst>
      <p:ext uri="{BB962C8B-B14F-4D97-AF65-F5344CB8AC3E}">
        <p14:creationId xmlns:p14="http://schemas.microsoft.com/office/powerpoint/2010/main" val="26706996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Next, It is about Monitoring, evaluation, and reporting activities.</a:t>
            </a:r>
          </a:p>
          <a:p>
            <a:r>
              <a:rPr lang="en-US" dirty="0" smtClean="0"/>
              <a:t>The</a:t>
            </a:r>
            <a:r>
              <a:rPr lang="en-US" baseline="0" dirty="0" smtClean="0"/>
              <a:t> values of these activities are :</a:t>
            </a:r>
          </a:p>
          <a:p>
            <a:pPr marL="228600" indent="-228600">
              <a:buFont typeface="+mj-lt"/>
              <a:buAutoNum type="arabicPeriod"/>
            </a:pPr>
            <a:r>
              <a:rPr lang="en-US" baseline="0" dirty="0" smtClean="0"/>
              <a:t>Transparent to all stakeholders</a:t>
            </a:r>
          </a:p>
          <a:p>
            <a:pPr marL="228600" indent="-228600">
              <a:buFont typeface="+mj-lt"/>
              <a:buAutoNum type="arabicPeriod"/>
            </a:pPr>
            <a:r>
              <a:rPr lang="en-US" baseline="0" dirty="0" smtClean="0"/>
              <a:t>Integration of various aspects</a:t>
            </a:r>
          </a:p>
          <a:p>
            <a:pPr marL="228600" indent="-228600">
              <a:buFont typeface="+mj-lt"/>
              <a:buAutoNum type="arabicPeriod"/>
            </a:pPr>
            <a:r>
              <a:rPr lang="en-US" baseline="0" dirty="0" smtClean="0"/>
              <a:t>Involvement of public and private sectors</a:t>
            </a:r>
          </a:p>
          <a:p>
            <a:pPr marL="0" indent="0">
              <a:buFont typeface="+mj-lt"/>
              <a:buNone/>
            </a:pPr>
            <a:endParaRPr lang="en-US" baseline="0" dirty="0" smtClean="0"/>
          </a:p>
          <a:p>
            <a:pPr marL="0" indent="0">
              <a:buFont typeface="+mj-lt"/>
              <a:buNone/>
            </a:pPr>
            <a:r>
              <a:rPr lang="en-US" baseline="0" dirty="0" smtClean="0"/>
              <a:t>Our audit result show the following :</a:t>
            </a:r>
          </a:p>
          <a:p>
            <a:pPr marL="228600" indent="-228600">
              <a:buFont typeface="+mj-lt"/>
              <a:buAutoNum type="arabicPeriod"/>
            </a:pPr>
            <a:r>
              <a:rPr lang="en-US" baseline="0" dirty="0" smtClean="0"/>
              <a:t>The mechanism has used various channels both online and offline, to give people the opportunity to provide input.</a:t>
            </a:r>
          </a:p>
          <a:p>
            <a:pPr marL="228600" indent="-228600">
              <a:buFont typeface="+mj-lt"/>
              <a:buAutoNum type="arabicPeriod"/>
            </a:pPr>
            <a:r>
              <a:rPr lang="en-US" baseline="0" dirty="0" smtClean="0"/>
              <a:t>It also has provided the involvement of all stakeholders is to ensure the representation of each group or community element.</a:t>
            </a:r>
          </a:p>
          <a:p>
            <a:pPr marL="228600" indent="-228600">
              <a:buFont typeface="+mj-lt"/>
              <a:buAutoNum type="arabicPeriod"/>
            </a:pPr>
            <a:r>
              <a:rPr lang="en-US" baseline="0" dirty="0" smtClean="0"/>
              <a:t>The mechanism has provided easy language to understand to reduce information dissent among the parties involved.</a:t>
            </a:r>
          </a:p>
          <a:p>
            <a:pPr marL="0" indent="0">
              <a:buFont typeface="+mj-lt"/>
              <a:buNone/>
            </a:pPr>
            <a:endParaRPr lang="en-US" dirty="0"/>
          </a:p>
        </p:txBody>
      </p:sp>
      <p:sp>
        <p:nvSpPr>
          <p:cNvPr id="4" name="Slide Number Placeholder 3"/>
          <p:cNvSpPr>
            <a:spLocks noGrp="1"/>
          </p:cNvSpPr>
          <p:nvPr>
            <p:ph type="sldNum" sz="quarter" idx="10"/>
          </p:nvPr>
        </p:nvSpPr>
        <p:spPr/>
        <p:txBody>
          <a:bodyPr/>
          <a:lstStyle/>
          <a:p>
            <a:fld id="{74C86673-F91C-421F-B470-215A0EBCD35F}" type="slidenum">
              <a:rPr lang="en-US" smtClean="0"/>
              <a:t>7</a:t>
            </a:fld>
            <a:endParaRPr lang="en-US"/>
          </a:p>
        </p:txBody>
      </p:sp>
    </p:spTree>
    <p:extLst>
      <p:ext uri="{BB962C8B-B14F-4D97-AF65-F5344CB8AC3E}">
        <p14:creationId xmlns:p14="http://schemas.microsoft.com/office/powerpoint/2010/main" val="22644484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From conducting the audit, we gained several lesson learned that</a:t>
            </a:r>
            <a:r>
              <a:rPr lang="en-US" baseline="0" dirty="0" smtClean="0"/>
              <a:t> we may share :</a:t>
            </a:r>
            <a:endParaRPr lang="en-US" dirty="0" smtClean="0"/>
          </a:p>
          <a:p>
            <a:pPr marL="228600" indent="-228600">
              <a:buFont typeface="+mj-lt"/>
              <a:buAutoNum type="arabicPeriod"/>
            </a:pPr>
            <a:r>
              <a:rPr lang="en-US" dirty="0" smtClean="0"/>
              <a:t>The audit was conducted with some methodologies such as document analysis, network analysis, RACI analysis, survey, and content analysis.</a:t>
            </a:r>
          </a:p>
          <a:p>
            <a:pPr marL="228600" indent="-228600">
              <a:buFont typeface="+mj-lt"/>
              <a:buAutoNum type="arabicPeriod"/>
            </a:pPr>
            <a:r>
              <a:rPr lang="en-US" dirty="0" smtClean="0"/>
              <a:t>Prior to the audit, experts from University</a:t>
            </a:r>
            <a:r>
              <a:rPr lang="en-US" baseline="0" dirty="0" smtClean="0"/>
              <a:t> of</a:t>
            </a:r>
            <a:r>
              <a:rPr lang="en-US" dirty="0" smtClean="0"/>
              <a:t> </a:t>
            </a:r>
            <a:r>
              <a:rPr lang="en-US" dirty="0" err="1" smtClean="0"/>
              <a:t>Padjadjaran</a:t>
            </a:r>
            <a:r>
              <a:rPr lang="en-US" dirty="0" smtClean="0"/>
              <a:t>, Statistics Indonesia, and Ministry of National Development Planning were involved to provide insights regarding indicator development problem.</a:t>
            </a:r>
          </a:p>
          <a:p>
            <a:pPr marL="228600" indent="-228600">
              <a:buFont typeface="+mj-lt"/>
              <a:buAutoNum type="arabicPeriod"/>
            </a:pPr>
            <a:r>
              <a:rPr lang="en-US" dirty="0" smtClean="0"/>
              <a:t>The use of Audit Design Matrix and Audit Finding Matrix helps the team in logically design the audit considering the objective, scope, and resources of the audit.</a:t>
            </a:r>
          </a:p>
          <a:p>
            <a:pPr marL="228600" indent="-228600">
              <a:buFont typeface="+mj-lt"/>
              <a:buAutoNum type="arabicPeriod"/>
            </a:pPr>
            <a:r>
              <a:rPr lang="en-US" dirty="0" smtClean="0"/>
              <a:t>The use of Geographic Information System helps the team in deciding the location of sample area as well as the geospatial dashboard for site visits.</a:t>
            </a:r>
            <a:endParaRPr lang="en-US" dirty="0"/>
          </a:p>
        </p:txBody>
      </p:sp>
      <p:sp>
        <p:nvSpPr>
          <p:cNvPr id="4" name="Slide Number Placeholder 3"/>
          <p:cNvSpPr>
            <a:spLocks noGrp="1"/>
          </p:cNvSpPr>
          <p:nvPr>
            <p:ph type="sldNum" sz="quarter" idx="10"/>
          </p:nvPr>
        </p:nvSpPr>
        <p:spPr/>
        <p:txBody>
          <a:bodyPr/>
          <a:lstStyle/>
          <a:p>
            <a:fld id="{74C86673-F91C-421F-B470-215A0EBCD35F}" type="slidenum">
              <a:rPr lang="en-US" smtClean="0"/>
              <a:t>8</a:t>
            </a:fld>
            <a:endParaRPr lang="en-US"/>
          </a:p>
        </p:txBody>
      </p:sp>
    </p:spTree>
    <p:extLst>
      <p:ext uri="{BB962C8B-B14F-4D97-AF65-F5344CB8AC3E}">
        <p14:creationId xmlns:p14="http://schemas.microsoft.com/office/powerpoint/2010/main" val="24256946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After conducting the audit</a:t>
            </a:r>
            <a:r>
              <a:rPr lang="en-US" baseline="0" dirty="0" smtClean="0"/>
              <a:t> on preparedness, we plan to continue auditing the implementation of SDGs. Currently, the audit planning is progressing.</a:t>
            </a:r>
          </a:p>
          <a:p>
            <a:r>
              <a:rPr lang="en-US" baseline="0" dirty="0" smtClean="0"/>
              <a:t>Further, SAI Indonesia has been incorporating SDGs Indicators in the Strategic planning 2020 - 2024</a:t>
            </a:r>
            <a:endParaRPr lang="en-US" dirty="0"/>
          </a:p>
        </p:txBody>
      </p:sp>
      <p:sp>
        <p:nvSpPr>
          <p:cNvPr id="4" name="Slide Number Placeholder 3"/>
          <p:cNvSpPr>
            <a:spLocks noGrp="1"/>
          </p:cNvSpPr>
          <p:nvPr>
            <p:ph type="sldNum" sz="quarter" idx="10"/>
          </p:nvPr>
        </p:nvSpPr>
        <p:spPr/>
        <p:txBody>
          <a:bodyPr/>
          <a:lstStyle/>
          <a:p>
            <a:fld id="{74C86673-F91C-421F-B470-215A0EBCD35F}" type="slidenum">
              <a:rPr lang="en-US" smtClean="0"/>
              <a:t>9</a:t>
            </a:fld>
            <a:endParaRPr lang="en-US"/>
          </a:p>
        </p:txBody>
      </p:sp>
    </p:spTree>
    <p:extLst>
      <p:ext uri="{BB962C8B-B14F-4D97-AF65-F5344CB8AC3E}">
        <p14:creationId xmlns:p14="http://schemas.microsoft.com/office/powerpoint/2010/main" val="30308794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id-ID"/>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id-ID"/>
          </a:p>
        </p:txBody>
      </p:sp>
      <p:sp>
        <p:nvSpPr>
          <p:cNvPr id="4" name="Date Placeholder 3"/>
          <p:cNvSpPr>
            <a:spLocks noGrp="1"/>
          </p:cNvSpPr>
          <p:nvPr>
            <p:ph type="dt" sz="half" idx="10"/>
          </p:nvPr>
        </p:nvSpPr>
        <p:spPr/>
        <p:txBody>
          <a:bodyPr/>
          <a:lstStyle/>
          <a:p>
            <a:fld id="{B8B656C4-1663-4C6E-BCA8-C7AF9891E77E}" type="datetimeFigureOut">
              <a:rPr lang="id-ID" smtClean="0"/>
              <a:t>25/03/2019</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2BDA69FF-7FB6-45F5-A433-E81631F05292}" type="slidenum">
              <a:rPr lang="id-ID" smtClean="0"/>
              <a:t>‹#›</a:t>
            </a:fld>
            <a:endParaRPr lang="id-ID"/>
          </a:p>
        </p:txBody>
      </p:sp>
    </p:spTree>
    <p:extLst>
      <p:ext uri="{BB962C8B-B14F-4D97-AF65-F5344CB8AC3E}">
        <p14:creationId xmlns:p14="http://schemas.microsoft.com/office/powerpoint/2010/main" val="39448618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B8B656C4-1663-4C6E-BCA8-C7AF9891E77E}" type="datetimeFigureOut">
              <a:rPr lang="id-ID" smtClean="0"/>
              <a:t>25/03/2019</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2BDA69FF-7FB6-45F5-A433-E81631F05292}" type="slidenum">
              <a:rPr lang="id-ID" smtClean="0"/>
              <a:t>‹#›</a:t>
            </a:fld>
            <a:endParaRPr lang="id-ID"/>
          </a:p>
        </p:txBody>
      </p:sp>
    </p:spTree>
    <p:extLst>
      <p:ext uri="{BB962C8B-B14F-4D97-AF65-F5344CB8AC3E}">
        <p14:creationId xmlns:p14="http://schemas.microsoft.com/office/powerpoint/2010/main" val="2670542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id-ID"/>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B8B656C4-1663-4C6E-BCA8-C7AF9891E77E}" type="datetimeFigureOut">
              <a:rPr lang="id-ID" smtClean="0"/>
              <a:t>25/03/2019</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2BDA69FF-7FB6-45F5-A433-E81631F05292}" type="slidenum">
              <a:rPr lang="id-ID" smtClean="0"/>
              <a:t>‹#›</a:t>
            </a:fld>
            <a:endParaRPr lang="id-ID"/>
          </a:p>
        </p:txBody>
      </p:sp>
    </p:spTree>
    <p:extLst>
      <p:ext uri="{BB962C8B-B14F-4D97-AF65-F5344CB8AC3E}">
        <p14:creationId xmlns:p14="http://schemas.microsoft.com/office/powerpoint/2010/main" val="928575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B8B656C4-1663-4C6E-BCA8-C7AF9891E77E}" type="datetimeFigureOut">
              <a:rPr lang="id-ID" smtClean="0"/>
              <a:t>25/03/2019</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2BDA69FF-7FB6-45F5-A433-E81631F05292}" type="slidenum">
              <a:rPr lang="id-ID" smtClean="0"/>
              <a:t>‹#›</a:t>
            </a:fld>
            <a:endParaRPr lang="id-ID"/>
          </a:p>
        </p:txBody>
      </p:sp>
    </p:spTree>
    <p:extLst>
      <p:ext uri="{BB962C8B-B14F-4D97-AF65-F5344CB8AC3E}">
        <p14:creationId xmlns:p14="http://schemas.microsoft.com/office/powerpoint/2010/main" val="30217999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id-ID"/>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8B656C4-1663-4C6E-BCA8-C7AF9891E77E}" type="datetimeFigureOut">
              <a:rPr lang="id-ID" smtClean="0"/>
              <a:t>25/03/2019</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2BDA69FF-7FB6-45F5-A433-E81631F05292}" type="slidenum">
              <a:rPr lang="id-ID" smtClean="0"/>
              <a:t>‹#›</a:t>
            </a:fld>
            <a:endParaRPr lang="id-ID"/>
          </a:p>
        </p:txBody>
      </p:sp>
    </p:spTree>
    <p:extLst>
      <p:ext uri="{BB962C8B-B14F-4D97-AF65-F5344CB8AC3E}">
        <p14:creationId xmlns:p14="http://schemas.microsoft.com/office/powerpoint/2010/main" val="41718046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Date Placeholder 4"/>
          <p:cNvSpPr>
            <a:spLocks noGrp="1"/>
          </p:cNvSpPr>
          <p:nvPr>
            <p:ph type="dt" sz="half" idx="10"/>
          </p:nvPr>
        </p:nvSpPr>
        <p:spPr/>
        <p:txBody>
          <a:bodyPr/>
          <a:lstStyle/>
          <a:p>
            <a:fld id="{B8B656C4-1663-4C6E-BCA8-C7AF9891E77E}" type="datetimeFigureOut">
              <a:rPr lang="id-ID" smtClean="0"/>
              <a:t>25/03/2019</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2BDA69FF-7FB6-45F5-A433-E81631F05292}" type="slidenum">
              <a:rPr lang="id-ID" smtClean="0"/>
              <a:t>‹#›</a:t>
            </a:fld>
            <a:endParaRPr lang="id-ID"/>
          </a:p>
        </p:txBody>
      </p:sp>
    </p:spTree>
    <p:extLst>
      <p:ext uri="{BB962C8B-B14F-4D97-AF65-F5344CB8AC3E}">
        <p14:creationId xmlns:p14="http://schemas.microsoft.com/office/powerpoint/2010/main" val="27901009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id-ID"/>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7" name="Date Placeholder 6"/>
          <p:cNvSpPr>
            <a:spLocks noGrp="1"/>
          </p:cNvSpPr>
          <p:nvPr>
            <p:ph type="dt" sz="half" idx="10"/>
          </p:nvPr>
        </p:nvSpPr>
        <p:spPr/>
        <p:txBody>
          <a:bodyPr/>
          <a:lstStyle/>
          <a:p>
            <a:fld id="{B8B656C4-1663-4C6E-BCA8-C7AF9891E77E}" type="datetimeFigureOut">
              <a:rPr lang="id-ID" smtClean="0"/>
              <a:t>25/03/2019</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2BDA69FF-7FB6-45F5-A433-E81631F05292}" type="slidenum">
              <a:rPr lang="id-ID" smtClean="0"/>
              <a:t>‹#›</a:t>
            </a:fld>
            <a:endParaRPr lang="id-ID"/>
          </a:p>
        </p:txBody>
      </p:sp>
    </p:spTree>
    <p:extLst>
      <p:ext uri="{BB962C8B-B14F-4D97-AF65-F5344CB8AC3E}">
        <p14:creationId xmlns:p14="http://schemas.microsoft.com/office/powerpoint/2010/main" val="7408762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Date Placeholder 2"/>
          <p:cNvSpPr>
            <a:spLocks noGrp="1"/>
          </p:cNvSpPr>
          <p:nvPr>
            <p:ph type="dt" sz="half" idx="10"/>
          </p:nvPr>
        </p:nvSpPr>
        <p:spPr/>
        <p:txBody>
          <a:bodyPr/>
          <a:lstStyle/>
          <a:p>
            <a:fld id="{B8B656C4-1663-4C6E-BCA8-C7AF9891E77E}" type="datetimeFigureOut">
              <a:rPr lang="id-ID" smtClean="0"/>
              <a:t>25/03/2019</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2BDA69FF-7FB6-45F5-A433-E81631F05292}" type="slidenum">
              <a:rPr lang="id-ID" smtClean="0"/>
              <a:t>‹#›</a:t>
            </a:fld>
            <a:endParaRPr lang="id-ID"/>
          </a:p>
        </p:txBody>
      </p:sp>
    </p:spTree>
    <p:extLst>
      <p:ext uri="{BB962C8B-B14F-4D97-AF65-F5344CB8AC3E}">
        <p14:creationId xmlns:p14="http://schemas.microsoft.com/office/powerpoint/2010/main" val="19616052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B656C4-1663-4C6E-BCA8-C7AF9891E77E}" type="datetimeFigureOut">
              <a:rPr lang="id-ID" smtClean="0"/>
              <a:t>25/03/2019</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2BDA69FF-7FB6-45F5-A433-E81631F05292}" type="slidenum">
              <a:rPr lang="id-ID" smtClean="0"/>
              <a:t>‹#›</a:t>
            </a:fld>
            <a:endParaRPr lang="id-ID"/>
          </a:p>
        </p:txBody>
      </p:sp>
    </p:spTree>
    <p:extLst>
      <p:ext uri="{BB962C8B-B14F-4D97-AF65-F5344CB8AC3E}">
        <p14:creationId xmlns:p14="http://schemas.microsoft.com/office/powerpoint/2010/main" val="9902810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id-ID"/>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B8B656C4-1663-4C6E-BCA8-C7AF9891E77E}" type="datetimeFigureOut">
              <a:rPr lang="id-ID" smtClean="0"/>
              <a:t>25/03/2019</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2BDA69FF-7FB6-45F5-A433-E81631F05292}" type="slidenum">
              <a:rPr lang="id-ID" smtClean="0"/>
              <a:t>‹#›</a:t>
            </a:fld>
            <a:endParaRPr lang="id-ID"/>
          </a:p>
        </p:txBody>
      </p:sp>
    </p:spTree>
    <p:extLst>
      <p:ext uri="{BB962C8B-B14F-4D97-AF65-F5344CB8AC3E}">
        <p14:creationId xmlns:p14="http://schemas.microsoft.com/office/powerpoint/2010/main" val="6553326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id-ID"/>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B8B656C4-1663-4C6E-BCA8-C7AF9891E77E}" type="datetimeFigureOut">
              <a:rPr lang="id-ID" smtClean="0"/>
              <a:t>25/03/2019</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2BDA69FF-7FB6-45F5-A433-E81631F05292}" type="slidenum">
              <a:rPr lang="id-ID" smtClean="0"/>
              <a:t>‹#›</a:t>
            </a:fld>
            <a:endParaRPr lang="id-ID"/>
          </a:p>
        </p:txBody>
      </p:sp>
    </p:spTree>
    <p:extLst>
      <p:ext uri="{BB962C8B-B14F-4D97-AF65-F5344CB8AC3E}">
        <p14:creationId xmlns:p14="http://schemas.microsoft.com/office/powerpoint/2010/main" val="29266479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31000" b="-3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id-ID"/>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B656C4-1663-4C6E-BCA8-C7AF9891E77E}" type="datetimeFigureOut">
              <a:rPr lang="id-ID" smtClean="0"/>
              <a:t>25/03/2019</a:t>
            </a:fld>
            <a:endParaRPr lang="id-ID"/>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d-ID"/>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DA69FF-7FB6-45F5-A433-E81631F05292}" type="slidenum">
              <a:rPr lang="id-ID" smtClean="0"/>
              <a:t>‹#›</a:t>
            </a:fld>
            <a:endParaRPr lang="id-ID"/>
          </a:p>
        </p:txBody>
      </p:sp>
    </p:spTree>
    <p:extLst>
      <p:ext uri="{BB962C8B-B14F-4D97-AF65-F5344CB8AC3E}">
        <p14:creationId xmlns:p14="http://schemas.microsoft.com/office/powerpoint/2010/main" val="25432936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image" Target="../media/image4.emf"/><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5.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5.png"/><Relationship Id="rId7" Type="http://schemas.openxmlformats.org/officeDocument/2006/relationships/diagramColors" Target="../diagrams/colors5.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6.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6.png"/><Relationship Id="rId7" Type="http://schemas.openxmlformats.org/officeDocument/2006/relationships/diagramColors" Target="../diagrams/colors6.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7.xml.rels><?xml version="1.0" encoding="UTF-8" standalone="yes"?>
<Relationships xmlns="http://schemas.openxmlformats.org/package/2006/relationships"><Relationship Id="rId8" Type="http://schemas.openxmlformats.org/officeDocument/2006/relationships/diagramData" Target="../diagrams/data8.xml"/><Relationship Id="rId3" Type="http://schemas.openxmlformats.org/officeDocument/2006/relationships/diagramData" Target="../diagrams/data7.xml"/><Relationship Id="rId7" Type="http://schemas.microsoft.com/office/2007/relationships/diagramDrawing" Target="../diagrams/drawing7.xml"/><Relationship Id="rId12" Type="http://schemas.microsoft.com/office/2007/relationships/diagramDrawing" Target="../diagrams/drawing8.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7.xml"/><Relationship Id="rId11" Type="http://schemas.openxmlformats.org/officeDocument/2006/relationships/diagramColors" Target="../diagrams/colors8.xml"/><Relationship Id="rId5" Type="http://schemas.openxmlformats.org/officeDocument/2006/relationships/diagramQuickStyle" Target="../diagrams/quickStyle7.xml"/><Relationship Id="rId10" Type="http://schemas.openxmlformats.org/officeDocument/2006/relationships/diagramQuickStyle" Target="../diagrams/quickStyle8.xml"/><Relationship Id="rId4" Type="http://schemas.openxmlformats.org/officeDocument/2006/relationships/diagramLayout" Target="../diagrams/layout7.xml"/><Relationship Id="rId9" Type="http://schemas.openxmlformats.org/officeDocument/2006/relationships/diagramLayout" Target="../diagrams/layout8.xml"/></Relationships>
</file>

<file path=ppt/slides/_rels/slide8.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9550" y="1883391"/>
            <a:ext cx="11772900" cy="1729002"/>
          </a:xfrm>
          <a:solidFill>
            <a:schemeClr val="accent4">
              <a:lumMod val="40000"/>
              <a:lumOff val="60000"/>
            </a:schemeClr>
          </a:solidFill>
        </p:spPr>
        <p:txBody>
          <a:bodyPr anchor="t">
            <a:noAutofit/>
          </a:bodyPr>
          <a:lstStyle/>
          <a:p>
            <a:r>
              <a:rPr lang="id-ID" sz="3800" b="1" dirty="0" smtClean="0">
                <a:latin typeface="Aharoni" panose="02010803020104030203" pitchFamily="2" charset="-79"/>
                <a:cs typeface="Aharoni" panose="02010803020104030203" pitchFamily="2" charset="-79"/>
              </a:rPr>
              <a:t>K</a:t>
            </a:r>
            <a:r>
              <a:rPr lang="en-US" sz="3800" b="1" dirty="0" smtClean="0">
                <a:latin typeface="Aharoni" panose="02010803020104030203" pitchFamily="2" charset="-79"/>
                <a:cs typeface="Aharoni" panose="02010803020104030203" pitchFamily="2" charset="-79"/>
              </a:rPr>
              <a:t>NI Development and Improvement in Indonesia: Lesson learned from Performance Audit of Preparedness for Implementation of SDGs</a:t>
            </a:r>
            <a:endParaRPr lang="id-ID" sz="3800" b="1" dirty="0">
              <a:latin typeface="Aharoni" panose="02010803020104030203" pitchFamily="2" charset="-79"/>
              <a:cs typeface="Aharoni" panose="02010803020104030203" pitchFamily="2" charset="-79"/>
            </a:endParaRPr>
          </a:p>
        </p:txBody>
      </p:sp>
      <p:sp>
        <p:nvSpPr>
          <p:cNvPr id="3" name="Subtitle 2"/>
          <p:cNvSpPr>
            <a:spLocks noGrp="1"/>
          </p:cNvSpPr>
          <p:nvPr>
            <p:ph type="subTitle" idx="1"/>
          </p:nvPr>
        </p:nvSpPr>
        <p:spPr>
          <a:xfrm>
            <a:off x="3889612" y="5100164"/>
            <a:ext cx="5895833" cy="768373"/>
          </a:xfrm>
          <a:solidFill>
            <a:schemeClr val="bg1">
              <a:lumMod val="95000"/>
            </a:schemeClr>
          </a:solidFill>
        </p:spPr>
        <p:txBody>
          <a:bodyPr>
            <a:normAutofit fontScale="85000" lnSpcReduction="10000"/>
          </a:bodyPr>
          <a:lstStyle/>
          <a:p>
            <a:r>
              <a:rPr lang="en-US" b="1" dirty="0" smtClean="0">
                <a:latin typeface="Aharoni" panose="02010803020104030203" pitchFamily="2" charset="-79"/>
                <a:cs typeface="Aharoni" panose="02010803020104030203" pitchFamily="2" charset="-79"/>
              </a:rPr>
              <a:t>The Audit Board of The Republic of Indonesia</a:t>
            </a:r>
          </a:p>
          <a:p>
            <a:r>
              <a:rPr lang="en-US" b="1" dirty="0" smtClean="0">
                <a:latin typeface="Aharoni" panose="02010803020104030203" pitchFamily="2" charset="-79"/>
                <a:cs typeface="Aharoni" panose="02010803020104030203" pitchFamily="2" charset="-79"/>
              </a:rPr>
              <a:t>Bratislava, April 2</a:t>
            </a:r>
            <a:r>
              <a:rPr lang="id-ID" b="1" smtClean="0">
                <a:latin typeface="Aharoni" panose="02010803020104030203" pitchFamily="2" charset="-79"/>
                <a:cs typeface="Aharoni" panose="02010803020104030203" pitchFamily="2" charset="-79"/>
              </a:rPr>
              <a:t>,</a:t>
            </a:r>
            <a:r>
              <a:rPr lang="en-US" b="1" smtClean="0">
                <a:latin typeface="Aharoni" panose="02010803020104030203" pitchFamily="2" charset="-79"/>
                <a:cs typeface="Aharoni" panose="02010803020104030203" pitchFamily="2" charset="-79"/>
              </a:rPr>
              <a:t> </a:t>
            </a:r>
            <a:r>
              <a:rPr lang="en-US" b="1" dirty="0" smtClean="0">
                <a:latin typeface="Aharoni" panose="02010803020104030203" pitchFamily="2" charset="-79"/>
                <a:cs typeface="Aharoni" panose="02010803020104030203" pitchFamily="2" charset="-79"/>
              </a:rPr>
              <a:t>2019</a:t>
            </a:r>
            <a:endParaRPr lang="id-ID" b="1" dirty="0">
              <a:latin typeface="Aharoni" panose="02010803020104030203" pitchFamily="2" charset="-79"/>
              <a:cs typeface="Aharoni" panose="02010803020104030203" pitchFamily="2" charset="-79"/>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91426" y="84610"/>
            <a:ext cx="1729181" cy="17291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03532" y="84611"/>
            <a:ext cx="1687893" cy="1716502"/>
          </a:xfrm>
          <a:prstGeom prst="rect">
            <a:avLst/>
          </a:prstGeom>
        </p:spPr>
      </p:pic>
    </p:spTree>
    <p:extLst>
      <p:ext uri="{BB962C8B-B14F-4D97-AF65-F5344CB8AC3E}">
        <p14:creationId xmlns:p14="http://schemas.microsoft.com/office/powerpoint/2010/main" val="667979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id-ID"/>
              <a:t>Direktorat PSMK – Subdit. Perencanaan Strategis</a:t>
            </a:r>
          </a:p>
        </p:txBody>
      </p:sp>
      <p:sp>
        <p:nvSpPr>
          <p:cNvPr id="2" name="Title 1"/>
          <p:cNvSpPr>
            <a:spLocks noGrp="1"/>
          </p:cNvSpPr>
          <p:nvPr>
            <p:ph type="title"/>
          </p:nvPr>
        </p:nvSpPr>
        <p:spPr>
          <a:xfrm>
            <a:off x="862880" y="169233"/>
            <a:ext cx="10515600" cy="682105"/>
          </a:xfrm>
          <a:solidFill>
            <a:schemeClr val="accent4">
              <a:lumMod val="40000"/>
              <a:lumOff val="60000"/>
            </a:schemeClr>
          </a:solidFill>
        </p:spPr>
        <p:txBody>
          <a:bodyPr>
            <a:normAutofit fontScale="90000"/>
          </a:bodyPr>
          <a:lstStyle/>
          <a:p>
            <a:r>
              <a:rPr lang="en-US" sz="4000" b="1" dirty="0"/>
              <a:t>Illustration of Priority Selection Process for Audit  Themes </a:t>
            </a:r>
            <a:r>
              <a:rPr lang="id-ID" sz="3600" b="1" dirty="0"/>
              <a:t>2020-2024</a:t>
            </a:r>
          </a:p>
        </p:txBody>
      </p:sp>
      <p:sp>
        <p:nvSpPr>
          <p:cNvPr id="4" name="Slide Number Placeholder 3"/>
          <p:cNvSpPr>
            <a:spLocks noGrp="1"/>
          </p:cNvSpPr>
          <p:nvPr>
            <p:ph type="sldNum" sz="quarter" idx="12"/>
          </p:nvPr>
        </p:nvSpPr>
        <p:spPr/>
        <p:txBody>
          <a:bodyPr/>
          <a:lstStyle/>
          <a:p>
            <a:fld id="{43BDC5E0-14D6-4B9B-9F57-5A68A3699BE1}" type="slidenum">
              <a:rPr lang="id-ID" smtClean="0"/>
              <a:pPr/>
              <a:t>10</a:t>
            </a:fld>
            <a:endParaRPr lang="id-ID"/>
          </a:p>
        </p:txBody>
      </p:sp>
      <p:sp>
        <p:nvSpPr>
          <p:cNvPr id="9" name="Rounded Rectangle 8"/>
          <p:cNvSpPr/>
          <p:nvPr/>
        </p:nvSpPr>
        <p:spPr>
          <a:xfrm>
            <a:off x="-1" y="980728"/>
            <a:ext cx="12144673" cy="288032"/>
          </a:xfrm>
          <a:prstGeom prst="roundRect">
            <a:avLst/>
          </a:prstGeom>
          <a:solidFill>
            <a:srgbClr val="E5ADDE"/>
          </a:solidFill>
          <a:scene3d>
            <a:camera prst="orthographicFront"/>
            <a:lightRig rig="threePt" dir="t"/>
          </a:scene3d>
          <a:sp3d>
            <a:bevelT/>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err="1">
                <a:solidFill>
                  <a:schemeClr val="tx1"/>
                </a:solidFill>
              </a:rPr>
              <a:t>Teknocratic</a:t>
            </a:r>
            <a:r>
              <a:rPr lang="en-US" sz="1600" b="1" dirty="0">
                <a:solidFill>
                  <a:schemeClr val="tx1"/>
                </a:solidFill>
              </a:rPr>
              <a:t> Design RPJMN 2020-2024</a:t>
            </a:r>
          </a:p>
        </p:txBody>
      </p:sp>
      <p:sp>
        <p:nvSpPr>
          <p:cNvPr id="27" name="Rounded Rectangle 26"/>
          <p:cNvSpPr/>
          <p:nvPr/>
        </p:nvSpPr>
        <p:spPr>
          <a:xfrm>
            <a:off x="1442519" y="1340769"/>
            <a:ext cx="2191501" cy="357476"/>
          </a:xfrm>
          <a:prstGeom prst="roundRect">
            <a:avLst/>
          </a:prstGeom>
          <a:solidFill>
            <a:schemeClr val="bg2">
              <a:lumMod val="90000"/>
            </a:schemeClr>
          </a:solidFill>
          <a:scene3d>
            <a:camera prst="orthographicFront"/>
            <a:lightRig rig="threePt" dir="t"/>
          </a:scene3d>
          <a:sp3d>
            <a:bevelT/>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200" b="1" dirty="0" smtClean="0">
                <a:solidFill>
                  <a:schemeClr val="tx1"/>
                </a:solidFill>
              </a:rPr>
              <a:t>Human Development</a:t>
            </a:r>
            <a:endParaRPr lang="en-US" sz="1200" b="1" dirty="0">
              <a:solidFill>
                <a:schemeClr val="tx1"/>
              </a:solidFill>
            </a:endParaRPr>
          </a:p>
        </p:txBody>
      </p:sp>
      <p:sp>
        <p:nvSpPr>
          <p:cNvPr id="29" name="Rounded Rectangle 28"/>
          <p:cNvSpPr/>
          <p:nvPr/>
        </p:nvSpPr>
        <p:spPr>
          <a:xfrm>
            <a:off x="3719736" y="1340767"/>
            <a:ext cx="3305838" cy="351556"/>
          </a:xfrm>
          <a:prstGeom prst="roundRect">
            <a:avLst/>
          </a:prstGeom>
          <a:solidFill>
            <a:schemeClr val="bg2">
              <a:lumMod val="90000"/>
            </a:schemeClr>
          </a:solidFill>
          <a:scene3d>
            <a:camera prst="orthographicFront"/>
            <a:lightRig rig="threePt" dir="t"/>
          </a:scene3d>
          <a:sp3d>
            <a:bevelT/>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200" b="1" dirty="0" smtClean="0">
                <a:solidFill>
                  <a:schemeClr val="tx1"/>
                </a:solidFill>
              </a:rPr>
              <a:t>Economic Development</a:t>
            </a:r>
            <a:endParaRPr lang="en-US" sz="1200" b="1" dirty="0">
              <a:solidFill>
                <a:schemeClr val="tx1"/>
              </a:solidFill>
            </a:endParaRPr>
          </a:p>
        </p:txBody>
      </p:sp>
      <p:sp>
        <p:nvSpPr>
          <p:cNvPr id="31" name="Rounded Rectangle 30"/>
          <p:cNvSpPr/>
          <p:nvPr/>
        </p:nvSpPr>
        <p:spPr>
          <a:xfrm>
            <a:off x="7144588" y="1316058"/>
            <a:ext cx="1233521" cy="357476"/>
          </a:xfrm>
          <a:prstGeom prst="roundRect">
            <a:avLst/>
          </a:prstGeom>
          <a:solidFill>
            <a:schemeClr val="bg2">
              <a:lumMod val="90000"/>
            </a:schemeClr>
          </a:solidFill>
          <a:scene3d>
            <a:camera prst="orthographicFront"/>
            <a:lightRig rig="threePt" dir="t"/>
          </a:scene3d>
          <a:sp3d>
            <a:bevelT/>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50" b="1" dirty="0" smtClean="0">
                <a:solidFill>
                  <a:schemeClr val="tx1"/>
                </a:solidFill>
              </a:rPr>
              <a:t>Regional Development</a:t>
            </a:r>
            <a:endParaRPr lang="en-US" sz="1050" b="1" dirty="0">
              <a:solidFill>
                <a:schemeClr val="tx1"/>
              </a:solidFill>
            </a:endParaRPr>
          </a:p>
        </p:txBody>
      </p:sp>
      <p:sp>
        <p:nvSpPr>
          <p:cNvPr id="32" name="Rounded Rectangle 31"/>
          <p:cNvSpPr/>
          <p:nvPr/>
        </p:nvSpPr>
        <p:spPr>
          <a:xfrm>
            <a:off x="8544272" y="1340768"/>
            <a:ext cx="2242073" cy="351555"/>
          </a:xfrm>
          <a:prstGeom prst="roundRect">
            <a:avLst/>
          </a:prstGeom>
          <a:solidFill>
            <a:schemeClr val="bg2">
              <a:lumMod val="90000"/>
            </a:schemeClr>
          </a:solidFill>
          <a:scene3d>
            <a:camera prst="orthographicFront"/>
            <a:lightRig rig="threePt" dir="t"/>
          </a:scene3d>
          <a:sp3d>
            <a:bevelT/>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200" b="1" dirty="0" smtClean="0">
                <a:solidFill>
                  <a:schemeClr val="tx1"/>
                </a:solidFill>
              </a:rPr>
              <a:t>Infrastructure</a:t>
            </a:r>
            <a:endParaRPr lang="en-US" sz="1200" b="1" dirty="0">
              <a:solidFill>
                <a:schemeClr val="tx1"/>
              </a:solidFill>
            </a:endParaRPr>
          </a:p>
        </p:txBody>
      </p:sp>
      <p:sp>
        <p:nvSpPr>
          <p:cNvPr id="42" name="Rounded Rectangle 41"/>
          <p:cNvSpPr/>
          <p:nvPr/>
        </p:nvSpPr>
        <p:spPr>
          <a:xfrm>
            <a:off x="10911151" y="1351626"/>
            <a:ext cx="1233521" cy="357476"/>
          </a:xfrm>
          <a:prstGeom prst="roundRect">
            <a:avLst/>
          </a:prstGeom>
          <a:solidFill>
            <a:schemeClr val="bg2">
              <a:lumMod val="90000"/>
            </a:schemeClr>
          </a:solidFill>
          <a:scene3d>
            <a:camera prst="orthographicFront"/>
            <a:lightRig rig="threePt" dir="t"/>
          </a:scene3d>
          <a:sp3d>
            <a:bevelT/>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100" b="1" dirty="0" smtClean="0">
                <a:solidFill>
                  <a:schemeClr val="tx1"/>
                </a:solidFill>
              </a:rPr>
              <a:t>Politics, Law &amp; Security</a:t>
            </a:r>
            <a:endParaRPr lang="en-US" sz="1100" b="1" dirty="0">
              <a:solidFill>
                <a:schemeClr val="tx1"/>
              </a:solidFill>
            </a:endParaRPr>
          </a:p>
        </p:txBody>
      </p:sp>
      <p:sp>
        <p:nvSpPr>
          <p:cNvPr id="43" name="Rounded Rectangle 42"/>
          <p:cNvSpPr/>
          <p:nvPr/>
        </p:nvSpPr>
        <p:spPr>
          <a:xfrm>
            <a:off x="1426886" y="1999217"/>
            <a:ext cx="1111383" cy="945668"/>
          </a:xfrm>
          <a:prstGeom prst="roundRect">
            <a:avLst/>
          </a:prstGeom>
          <a:solidFill>
            <a:srgbClr val="FFE69F"/>
          </a:solidFill>
          <a:scene3d>
            <a:camera prst="orthographicFront"/>
            <a:lightRig rig="threePt" dir="t"/>
          </a:scene3d>
          <a:sp3d>
            <a:bevelT/>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00" dirty="0" smtClean="0">
                <a:solidFill>
                  <a:schemeClr val="tx1"/>
                </a:solidFill>
              </a:rPr>
              <a:t>Improvement of quality &amp; competitive HR</a:t>
            </a:r>
            <a:endParaRPr lang="en-US" sz="1000" dirty="0">
              <a:solidFill>
                <a:schemeClr val="tx1"/>
              </a:solidFill>
            </a:endParaRPr>
          </a:p>
        </p:txBody>
      </p:sp>
      <p:sp>
        <p:nvSpPr>
          <p:cNvPr id="44" name="Rounded Rectangle 43"/>
          <p:cNvSpPr/>
          <p:nvPr/>
        </p:nvSpPr>
        <p:spPr>
          <a:xfrm>
            <a:off x="2567608" y="1999217"/>
            <a:ext cx="1008111" cy="938329"/>
          </a:xfrm>
          <a:prstGeom prst="roundRect">
            <a:avLst/>
          </a:prstGeom>
          <a:solidFill>
            <a:srgbClr val="FFE69F"/>
          </a:solidFill>
          <a:scene3d>
            <a:camera prst="orthographicFront"/>
            <a:lightRig rig="threePt" dir="t"/>
          </a:scene3d>
          <a:sp3d>
            <a:bevelT/>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00" dirty="0" smtClean="0">
                <a:solidFill>
                  <a:schemeClr val="tx1"/>
                </a:solidFill>
              </a:rPr>
              <a:t>Develop nation’s character</a:t>
            </a:r>
            <a:endParaRPr lang="en-US" sz="1000" dirty="0">
              <a:solidFill>
                <a:schemeClr val="tx1"/>
              </a:solidFill>
            </a:endParaRPr>
          </a:p>
        </p:txBody>
      </p:sp>
      <p:sp>
        <p:nvSpPr>
          <p:cNvPr id="49" name="Rounded Rectangle 48"/>
          <p:cNvSpPr/>
          <p:nvPr/>
        </p:nvSpPr>
        <p:spPr>
          <a:xfrm>
            <a:off x="10911151" y="1999217"/>
            <a:ext cx="1233521" cy="948010"/>
          </a:xfrm>
          <a:prstGeom prst="roundRect">
            <a:avLst/>
          </a:prstGeom>
          <a:solidFill>
            <a:srgbClr val="FFE69F"/>
          </a:solidFill>
          <a:scene3d>
            <a:camera prst="orthographicFront"/>
            <a:lightRig rig="threePt" dir="t"/>
          </a:scene3d>
          <a:sp3d>
            <a:bevelT/>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00" dirty="0" smtClean="0">
                <a:solidFill>
                  <a:schemeClr val="tx1"/>
                </a:solidFill>
              </a:rPr>
              <a:t>Stability in politics, law, and security and public service reform</a:t>
            </a:r>
            <a:endParaRPr lang="en-US" sz="1000" dirty="0">
              <a:solidFill>
                <a:schemeClr val="tx1"/>
              </a:solidFill>
            </a:endParaRPr>
          </a:p>
        </p:txBody>
      </p:sp>
      <p:sp>
        <p:nvSpPr>
          <p:cNvPr id="50" name="Rounded Rectangle 49"/>
          <p:cNvSpPr/>
          <p:nvPr/>
        </p:nvSpPr>
        <p:spPr>
          <a:xfrm>
            <a:off x="3795712" y="1996202"/>
            <a:ext cx="1303972" cy="944341"/>
          </a:xfrm>
          <a:prstGeom prst="roundRect">
            <a:avLst/>
          </a:prstGeom>
          <a:solidFill>
            <a:srgbClr val="FFE69F"/>
          </a:solidFill>
          <a:scene3d>
            <a:camera prst="orthographicFront"/>
            <a:lightRig rig="threePt" dir="t"/>
          </a:scene3d>
          <a:sp3d>
            <a:bevelT/>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00" dirty="0" smtClean="0">
                <a:solidFill>
                  <a:schemeClr val="tx1"/>
                </a:solidFill>
              </a:rPr>
              <a:t>Strengthen Economic for quality growth</a:t>
            </a:r>
            <a:endParaRPr lang="en-US" sz="1000" dirty="0">
              <a:solidFill>
                <a:schemeClr val="tx1"/>
              </a:solidFill>
            </a:endParaRPr>
          </a:p>
        </p:txBody>
      </p:sp>
      <p:sp>
        <p:nvSpPr>
          <p:cNvPr id="51" name="Rounded Rectangle 50"/>
          <p:cNvSpPr/>
          <p:nvPr/>
        </p:nvSpPr>
        <p:spPr>
          <a:xfrm>
            <a:off x="9615007" y="1999217"/>
            <a:ext cx="1233521" cy="948010"/>
          </a:xfrm>
          <a:prstGeom prst="roundRect">
            <a:avLst/>
          </a:prstGeom>
          <a:solidFill>
            <a:srgbClr val="FFE69F"/>
          </a:solidFill>
          <a:scene3d>
            <a:camera prst="orthographicFront"/>
            <a:lightRig rig="threePt" dir="t"/>
          </a:scene3d>
          <a:sp3d>
            <a:bevelT/>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900" dirty="0" smtClean="0">
                <a:solidFill>
                  <a:schemeClr val="tx1"/>
                </a:solidFill>
              </a:rPr>
              <a:t>Strengthening infrastructure to support economic develipment and provision of basic services</a:t>
            </a:r>
            <a:endParaRPr lang="en-US" sz="900" dirty="0">
              <a:solidFill>
                <a:schemeClr val="tx1"/>
              </a:solidFill>
            </a:endParaRPr>
          </a:p>
        </p:txBody>
      </p:sp>
      <p:sp>
        <p:nvSpPr>
          <p:cNvPr id="52" name="Rounded Rectangle 51"/>
          <p:cNvSpPr/>
          <p:nvPr/>
        </p:nvSpPr>
        <p:spPr>
          <a:xfrm>
            <a:off x="6888088" y="1999217"/>
            <a:ext cx="1233521" cy="948010"/>
          </a:xfrm>
          <a:prstGeom prst="roundRect">
            <a:avLst/>
          </a:prstGeom>
          <a:solidFill>
            <a:srgbClr val="FFE69F"/>
          </a:solidFill>
          <a:scene3d>
            <a:camera prst="orthographicFront"/>
            <a:lightRig rig="threePt" dir="t"/>
          </a:scene3d>
          <a:sp3d>
            <a:bevelT/>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00" dirty="0" smtClean="0">
                <a:solidFill>
                  <a:schemeClr val="tx1"/>
                </a:solidFill>
              </a:rPr>
              <a:t>Regional development to reduce gap and ensure distribution</a:t>
            </a:r>
            <a:endParaRPr lang="en-US" sz="1000" dirty="0">
              <a:solidFill>
                <a:schemeClr val="tx1"/>
              </a:solidFill>
            </a:endParaRPr>
          </a:p>
        </p:txBody>
      </p:sp>
      <p:sp>
        <p:nvSpPr>
          <p:cNvPr id="8" name="TextBox 7"/>
          <p:cNvSpPr txBox="1"/>
          <p:nvPr/>
        </p:nvSpPr>
        <p:spPr>
          <a:xfrm>
            <a:off x="24680" y="1249596"/>
            <a:ext cx="1338132" cy="584775"/>
          </a:xfrm>
          <a:prstGeom prst="rect">
            <a:avLst/>
          </a:prstGeom>
          <a:solidFill>
            <a:schemeClr val="bg1">
              <a:lumMod val="95000"/>
            </a:schemeClr>
          </a:solidFill>
        </p:spPr>
        <p:txBody>
          <a:bodyPr wrap="square" rtlCol="0">
            <a:spAutoFit/>
          </a:bodyPr>
          <a:lstStyle/>
          <a:p>
            <a:pPr algn="ctr"/>
            <a:r>
              <a:rPr lang="en-US" b="1" dirty="0">
                <a:solidFill>
                  <a:srgbClr val="00B050"/>
                </a:solidFill>
              </a:rPr>
              <a:t>5</a:t>
            </a:r>
            <a:r>
              <a:rPr lang="en-US" b="1" dirty="0"/>
              <a:t> </a:t>
            </a:r>
            <a:r>
              <a:rPr lang="en-US" sz="1400" b="1" dirty="0" err="1" smtClean="0"/>
              <a:t>Dimensi</a:t>
            </a:r>
            <a:r>
              <a:rPr lang="id-ID" sz="1400" b="1" dirty="0" smtClean="0"/>
              <a:t>on of Development</a:t>
            </a:r>
            <a:endParaRPr lang="en-US" sz="1400" b="1" dirty="0"/>
          </a:p>
        </p:txBody>
      </p:sp>
      <p:sp>
        <p:nvSpPr>
          <p:cNvPr id="54" name="TextBox 53"/>
          <p:cNvSpPr txBox="1"/>
          <p:nvPr/>
        </p:nvSpPr>
        <p:spPr>
          <a:xfrm>
            <a:off x="24680" y="2132856"/>
            <a:ext cx="1354796" cy="584775"/>
          </a:xfrm>
          <a:prstGeom prst="rect">
            <a:avLst/>
          </a:prstGeom>
          <a:solidFill>
            <a:schemeClr val="bg1">
              <a:lumMod val="95000"/>
            </a:schemeClr>
          </a:solidFill>
        </p:spPr>
        <p:txBody>
          <a:bodyPr wrap="square" rtlCol="0">
            <a:spAutoFit/>
          </a:bodyPr>
          <a:lstStyle/>
          <a:p>
            <a:pPr algn="ctr"/>
            <a:r>
              <a:rPr lang="en-US" b="1" dirty="0">
                <a:solidFill>
                  <a:srgbClr val="00B050"/>
                </a:solidFill>
              </a:rPr>
              <a:t>7</a:t>
            </a:r>
            <a:r>
              <a:rPr lang="en-US" b="1" dirty="0"/>
              <a:t> </a:t>
            </a:r>
            <a:r>
              <a:rPr lang="en-US" sz="1400" b="1" dirty="0" err="1" smtClean="0"/>
              <a:t>Priorit</a:t>
            </a:r>
            <a:r>
              <a:rPr lang="id-ID" sz="1400" b="1" dirty="0" smtClean="0"/>
              <a:t>es</a:t>
            </a:r>
            <a:r>
              <a:rPr lang="en-US" sz="1400" b="1" dirty="0" smtClean="0"/>
              <a:t> 2020 </a:t>
            </a:r>
            <a:r>
              <a:rPr lang="en-US" sz="1400" b="1" dirty="0"/>
              <a:t>– 2024</a:t>
            </a:r>
          </a:p>
        </p:txBody>
      </p:sp>
      <p:sp>
        <p:nvSpPr>
          <p:cNvPr id="56" name="TextBox 55"/>
          <p:cNvSpPr txBox="1"/>
          <p:nvPr/>
        </p:nvSpPr>
        <p:spPr>
          <a:xfrm>
            <a:off x="24680" y="3419708"/>
            <a:ext cx="1354796" cy="800219"/>
          </a:xfrm>
          <a:prstGeom prst="rect">
            <a:avLst/>
          </a:prstGeom>
          <a:solidFill>
            <a:schemeClr val="bg1">
              <a:lumMod val="95000"/>
            </a:schemeClr>
          </a:solidFill>
        </p:spPr>
        <p:txBody>
          <a:bodyPr wrap="square" rtlCol="0">
            <a:spAutoFit/>
          </a:bodyPr>
          <a:lstStyle/>
          <a:p>
            <a:pPr algn="ctr"/>
            <a:r>
              <a:rPr lang="en-US" sz="1400" b="1" dirty="0">
                <a:solidFill>
                  <a:srgbClr val="00B050"/>
                </a:solidFill>
              </a:rPr>
              <a:t> </a:t>
            </a:r>
            <a:r>
              <a:rPr lang="en-US" b="1" dirty="0">
                <a:solidFill>
                  <a:srgbClr val="00B050"/>
                </a:solidFill>
              </a:rPr>
              <a:t>18</a:t>
            </a:r>
            <a:r>
              <a:rPr lang="en-US" sz="1400" b="1" dirty="0">
                <a:solidFill>
                  <a:srgbClr val="00B050"/>
                </a:solidFill>
              </a:rPr>
              <a:t> </a:t>
            </a:r>
            <a:r>
              <a:rPr lang="en-US" sz="1400" b="1" dirty="0" err="1" smtClean="0"/>
              <a:t>Fo</a:t>
            </a:r>
            <a:r>
              <a:rPr lang="id-ID" sz="1400" b="1" dirty="0" smtClean="0"/>
              <a:t>cuses</a:t>
            </a:r>
            <a:r>
              <a:rPr lang="en-US" sz="1400" b="1" dirty="0" smtClean="0"/>
              <a:t>2020 </a:t>
            </a:r>
            <a:r>
              <a:rPr lang="en-US" sz="1400" b="1" dirty="0"/>
              <a:t>- 2024</a:t>
            </a:r>
          </a:p>
        </p:txBody>
      </p:sp>
      <p:sp>
        <p:nvSpPr>
          <p:cNvPr id="57" name="Rounded Rectangle 56"/>
          <p:cNvSpPr/>
          <p:nvPr/>
        </p:nvSpPr>
        <p:spPr>
          <a:xfrm>
            <a:off x="1442517" y="3228881"/>
            <a:ext cx="1111383" cy="1224136"/>
          </a:xfrm>
          <a:prstGeom prst="roundRect">
            <a:avLst/>
          </a:prstGeom>
          <a:solidFill>
            <a:schemeClr val="accent1">
              <a:lumMod val="60000"/>
              <a:lumOff val="40000"/>
            </a:schemeClr>
          </a:solidFill>
          <a:scene3d>
            <a:camera prst="orthographicFront"/>
            <a:lightRig rig="threePt" dir="t"/>
          </a:scene3d>
          <a:sp3d>
            <a:bevelT/>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4625" indent="-174625">
              <a:buFont typeface="+mj-lt"/>
              <a:buAutoNum type="arabicPeriod"/>
            </a:pPr>
            <a:r>
              <a:rPr lang="id-ID" sz="900" dirty="0" smtClean="0">
                <a:solidFill>
                  <a:schemeClr val="tx1"/>
                </a:solidFill>
              </a:rPr>
              <a:t>Basic services &amp; social security</a:t>
            </a:r>
            <a:endParaRPr lang="en-US" sz="900" dirty="0">
              <a:solidFill>
                <a:schemeClr val="tx1"/>
              </a:solidFill>
            </a:endParaRPr>
          </a:p>
          <a:p>
            <a:pPr marL="174625" indent="-174625">
              <a:buFont typeface="+mj-lt"/>
              <a:buAutoNum type="arabicPeriod"/>
            </a:pPr>
            <a:r>
              <a:rPr lang="id-ID" sz="900" dirty="0" smtClean="0">
                <a:solidFill>
                  <a:schemeClr val="tx1"/>
                </a:solidFill>
              </a:rPr>
              <a:t>Quality &amp; competitive HR</a:t>
            </a:r>
            <a:endParaRPr lang="en-US" sz="900" dirty="0">
              <a:solidFill>
                <a:schemeClr val="tx1"/>
              </a:solidFill>
            </a:endParaRPr>
          </a:p>
        </p:txBody>
      </p:sp>
      <p:sp>
        <p:nvSpPr>
          <p:cNvPr id="58" name="Rounded Rectangle 57"/>
          <p:cNvSpPr/>
          <p:nvPr/>
        </p:nvSpPr>
        <p:spPr>
          <a:xfrm>
            <a:off x="2567608" y="3197083"/>
            <a:ext cx="1008111" cy="1224136"/>
          </a:xfrm>
          <a:prstGeom prst="roundRect">
            <a:avLst/>
          </a:prstGeom>
          <a:solidFill>
            <a:schemeClr val="accent1">
              <a:lumMod val="60000"/>
              <a:lumOff val="40000"/>
            </a:schemeClr>
          </a:solidFill>
          <a:scene3d>
            <a:camera prst="orthographicFront"/>
            <a:lightRig rig="threePt" dir="t"/>
          </a:scene3d>
          <a:sp3d>
            <a:bevelT/>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900" dirty="0" smtClean="0">
                <a:solidFill>
                  <a:schemeClr val="tx1"/>
                </a:solidFill>
              </a:rPr>
              <a:t>Develop </a:t>
            </a:r>
            <a:r>
              <a:rPr lang="en-US" sz="900" dirty="0">
                <a:solidFill>
                  <a:schemeClr val="tx1"/>
                </a:solidFill>
              </a:rPr>
              <a:t>nation’s character</a:t>
            </a:r>
          </a:p>
          <a:p>
            <a:endParaRPr lang="en-US" sz="900" dirty="0">
              <a:solidFill>
                <a:schemeClr val="tx1"/>
              </a:solidFill>
            </a:endParaRPr>
          </a:p>
        </p:txBody>
      </p:sp>
      <p:sp>
        <p:nvSpPr>
          <p:cNvPr id="59" name="Rounded Rectangle 58"/>
          <p:cNvSpPr/>
          <p:nvPr/>
        </p:nvSpPr>
        <p:spPr>
          <a:xfrm>
            <a:off x="3783250" y="3228881"/>
            <a:ext cx="1316434" cy="1224136"/>
          </a:xfrm>
          <a:prstGeom prst="roundRect">
            <a:avLst/>
          </a:prstGeom>
          <a:solidFill>
            <a:schemeClr val="accent1">
              <a:lumMod val="60000"/>
              <a:lumOff val="40000"/>
            </a:schemeClr>
          </a:solidFill>
          <a:scene3d>
            <a:camera prst="orthographicFront"/>
            <a:lightRig rig="threePt" dir="t"/>
          </a:scene3d>
          <a:sp3d>
            <a:bevelT/>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4625" indent="-174625">
              <a:buAutoNum type="arabicPeriod"/>
            </a:pPr>
            <a:r>
              <a:rPr lang="id-ID" sz="1000" dirty="0" smtClean="0">
                <a:solidFill>
                  <a:schemeClr val="tx1"/>
                </a:solidFill>
              </a:rPr>
              <a:t>Food</a:t>
            </a:r>
            <a:endParaRPr lang="en-US" sz="1000" dirty="0">
              <a:solidFill>
                <a:schemeClr val="tx1"/>
              </a:solidFill>
            </a:endParaRPr>
          </a:p>
          <a:p>
            <a:pPr marL="174625" indent="-174625">
              <a:buAutoNum type="arabicPeriod"/>
            </a:pPr>
            <a:r>
              <a:rPr lang="id-ID" sz="1000" dirty="0" smtClean="0">
                <a:solidFill>
                  <a:schemeClr val="tx1"/>
                </a:solidFill>
              </a:rPr>
              <a:t>Tourism &amp; creative economy</a:t>
            </a:r>
            <a:endParaRPr lang="en-US" sz="1000" dirty="0">
              <a:solidFill>
                <a:schemeClr val="tx1"/>
              </a:solidFill>
            </a:endParaRPr>
          </a:p>
          <a:p>
            <a:pPr marL="174625" indent="-174625">
              <a:buAutoNum type="arabicPeriod"/>
            </a:pPr>
            <a:r>
              <a:rPr lang="id-ID" sz="1000" dirty="0" smtClean="0">
                <a:solidFill>
                  <a:schemeClr val="tx1"/>
                </a:solidFill>
              </a:rPr>
              <a:t>Industry &amp; manufacturing</a:t>
            </a:r>
            <a:endParaRPr lang="en-US" sz="1000" dirty="0">
              <a:solidFill>
                <a:schemeClr val="tx1"/>
              </a:solidFill>
            </a:endParaRPr>
          </a:p>
        </p:txBody>
      </p:sp>
      <p:sp>
        <p:nvSpPr>
          <p:cNvPr id="60" name="Rounded Rectangle 59"/>
          <p:cNvSpPr/>
          <p:nvPr/>
        </p:nvSpPr>
        <p:spPr>
          <a:xfrm>
            <a:off x="5087888" y="3228881"/>
            <a:ext cx="868525" cy="1224136"/>
          </a:xfrm>
          <a:prstGeom prst="roundRect">
            <a:avLst/>
          </a:prstGeom>
          <a:solidFill>
            <a:schemeClr val="accent1">
              <a:lumMod val="60000"/>
              <a:lumOff val="40000"/>
            </a:schemeClr>
          </a:solidFill>
          <a:scene3d>
            <a:camera prst="orthographicFront"/>
            <a:lightRig rig="threePt" dir="t"/>
          </a:scene3d>
          <a:sp3d>
            <a:bevelT/>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00" dirty="0" smtClean="0">
                <a:solidFill>
                  <a:schemeClr val="tx1"/>
                </a:solidFill>
              </a:rPr>
              <a:t>Food</a:t>
            </a:r>
            <a:endParaRPr lang="en-US" sz="1000" dirty="0">
              <a:solidFill>
                <a:schemeClr val="tx1"/>
              </a:solidFill>
            </a:endParaRPr>
          </a:p>
        </p:txBody>
      </p:sp>
      <p:sp>
        <p:nvSpPr>
          <p:cNvPr id="61" name="Rounded Rectangle 60"/>
          <p:cNvSpPr/>
          <p:nvPr/>
        </p:nvSpPr>
        <p:spPr>
          <a:xfrm>
            <a:off x="7320136" y="3228881"/>
            <a:ext cx="1233521" cy="1224136"/>
          </a:xfrm>
          <a:prstGeom prst="roundRect">
            <a:avLst/>
          </a:prstGeom>
          <a:solidFill>
            <a:schemeClr val="accent1">
              <a:lumMod val="60000"/>
              <a:lumOff val="40000"/>
            </a:schemeClr>
          </a:solidFill>
          <a:scene3d>
            <a:camera prst="orthographicFront"/>
            <a:lightRig rig="threePt" dir="t"/>
          </a:scene3d>
          <a:sp3d>
            <a:bevelT/>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4625" indent="-174625">
              <a:buAutoNum type="arabicPeriod"/>
            </a:pPr>
            <a:r>
              <a:rPr lang="id-ID" sz="950" dirty="0" smtClean="0">
                <a:solidFill>
                  <a:schemeClr val="tx1"/>
                </a:solidFill>
              </a:rPr>
              <a:t>Growth centres</a:t>
            </a:r>
            <a:endParaRPr lang="en-US" sz="950" dirty="0">
              <a:solidFill>
                <a:schemeClr val="tx1"/>
              </a:solidFill>
            </a:endParaRPr>
          </a:p>
          <a:p>
            <a:pPr marL="174625" indent="-174625">
              <a:buAutoNum type="arabicPeriod"/>
            </a:pPr>
            <a:r>
              <a:rPr lang="id-ID" sz="950" dirty="0" smtClean="0">
                <a:solidFill>
                  <a:schemeClr val="tx1"/>
                </a:solidFill>
              </a:rPr>
              <a:t>Top quality local products</a:t>
            </a:r>
            <a:endParaRPr lang="en-US" sz="950" dirty="0">
              <a:solidFill>
                <a:schemeClr val="tx1"/>
              </a:solidFill>
            </a:endParaRPr>
          </a:p>
          <a:p>
            <a:pPr marL="174625" indent="-174625">
              <a:buAutoNum type="arabicPeriod"/>
            </a:pPr>
            <a:r>
              <a:rPr lang="id-ID" sz="950" dirty="0" smtClean="0">
                <a:solidFill>
                  <a:schemeClr val="tx1"/>
                </a:solidFill>
              </a:rPr>
              <a:t>Metropolitan growth</a:t>
            </a:r>
            <a:endParaRPr lang="en-US" sz="950" dirty="0">
              <a:solidFill>
                <a:schemeClr val="tx1"/>
              </a:solidFill>
            </a:endParaRPr>
          </a:p>
        </p:txBody>
      </p:sp>
      <p:sp>
        <p:nvSpPr>
          <p:cNvPr id="62" name="Rounded Rectangle 61"/>
          <p:cNvSpPr/>
          <p:nvPr/>
        </p:nvSpPr>
        <p:spPr>
          <a:xfrm>
            <a:off x="8688287" y="3228881"/>
            <a:ext cx="2098057" cy="1224136"/>
          </a:xfrm>
          <a:prstGeom prst="roundRect">
            <a:avLst/>
          </a:prstGeom>
          <a:solidFill>
            <a:schemeClr val="accent1">
              <a:lumMod val="60000"/>
              <a:lumOff val="40000"/>
            </a:schemeClr>
          </a:solidFill>
          <a:scene3d>
            <a:camera prst="orthographicFront"/>
            <a:lightRig rig="threePt" dir="t"/>
          </a:scene3d>
          <a:sp3d>
            <a:bevelT/>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4625" indent="-174625">
              <a:buAutoNum type="arabicPeriod"/>
            </a:pPr>
            <a:r>
              <a:rPr lang="en-US" sz="1000" dirty="0" err="1" smtClean="0">
                <a:solidFill>
                  <a:schemeClr val="tx1"/>
                </a:solidFill>
              </a:rPr>
              <a:t>Transporta</a:t>
            </a:r>
            <a:r>
              <a:rPr lang="id-ID" sz="1000" dirty="0" smtClean="0">
                <a:solidFill>
                  <a:schemeClr val="tx1"/>
                </a:solidFill>
              </a:rPr>
              <a:t>tion</a:t>
            </a:r>
            <a:endParaRPr lang="en-US" sz="1000" dirty="0">
              <a:solidFill>
                <a:schemeClr val="tx1"/>
              </a:solidFill>
            </a:endParaRPr>
          </a:p>
          <a:p>
            <a:pPr marL="174625" indent="-174625">
              <a:buAutoNum type="arabicPeriod"/>
            </a:pPr>
            <a:r>
              <a:rPr lang="en-US" sz="1000" dirty="0" smtClean="0">
                <a:solidFill>
                  <a:schemeClr val="tx1"/>
                </a:solidFill>
              </a:rPr>
              <a:t>Tele</a:t>
            </a:r>
            <a:r>
              <a:rPr lang="id-ID" sz="1000" dirty="0" smtClean="0">
                <a:solidFill>
                  <a:schemeClr val="tx1"/>
                </a:solidFill>
              </a:rPr>
              <a:t>comunication</a:t>
            </a:r>
            <a:endParaRPr lang="en-US" sz="1000" dirty="0">
              <a:solidFill>
                <a:schemeClr val="tx1"/>
              </a:solidFill>
            </a:endParaRPr>
          </a:p>
          <a:p>
            <a:pPr marL="174625" indent="-174625">
              <a:buAutoNum type="arabicPeriod"/>
            </a:pPr>
            <a:r>
              <a:rPr lang="id-ID" sz="1000" dirty="0" smtClean="0">
                <a:solidFill>
                  <a:schemeClr val="tx1"/>
                </a:solidFill>
              </a:rPr>
              <a:t>Water security</a:t>
            </a:r>
            <a:endParaRPr lang="en-US" sz="1000" dirty="0">
              <a:solidFill>
                <a:schemeClr val="tx1"/>
              </a:solidFill>
            </a:endParaRPr>
          </a:p>
          <a:p>
            <a:pPr marL="174625" indent="-174625">
              <a:buAutoNum type="arabicPeriod"/>
            </a:pPr>
            <a:r>
              <a:rPr lang="id-ID" sz="1000" dirty="0" smtClean="0">
                <a:solidFill>
                  <a:schemeClr val="tx1"/>
                </a:solidFill>
              </a:rPr>
              <a:t>Housing</a:t>
            </a:r>
            <a:endParaRPr lang="en-US" sz="1000" dirty="0">
              <a:solidFill>
                <a:schemeClr val="tx1"/>
              </a:solidFill>
            </a:endParaRPr>
          </a:p>
          <a:p>
            <a:pPr marL="174625" indent="-174625">
              <a:buAutoNum type="arabicPeriod"/>
            </a:pPr>
            <a:r>
              <a:rPr lang="en-US" sz="1000" dirty="0" err="1" smtClean="0">
                <a:solidFill>
                  <a:schemeClr val="tx1"/>
                </a:solidFill>
              </a:rPr>
              <a:t>Energ</a:t>
            </a:r>
            <a:r>
              <a:rPr lang="id-ID" sz="1000" dirty="0" smtClean="0">
                <a:solidFill>
                  <a:schemeClr val="tx1"/>
                </a:solidFill>
              </a:rPr>
              <a:t>y</a:t>
            </a:r>
            <a:endParaRPr lang="en-US" sz="1000" dirty="0">
              <a:solidFill>
                <a:schemeClr val="tx1"/>
              </a:solidFill>
            </a:endParaRPr>
          </a:p>
        </p:txBody>
      </p:sp>
      <p:sp>
        <p:nvSpPr>
          <p:cNvPr id="63" name="Rounded Rectangle 62"/>
          <p:cNvSpPr/>
          <p:nvPr/>
        </p:nvSpPr>
        <p:spPr>
          <a:xfrm>
            <a:off x="10923357" y="3228881"/>
            <a:ext cx="1221315" cy="1224136"/>
          </a:xfrm>
          <a:prstGeom prst="roundRect">
            <a:avLst/>
          </a:prstGeom>
          <a:solidFill>
            <a:schemeClr val="accent1">
              <a:lumMod val="60000"/>
              <a:lumOff val="40000"/>
            </a:schemeClr>
          </a:solidFill>
          <a:scene3d>
            <a:camera prst="orthographicFront"/>
            <a:lightRig rig="threePt" dir="t"/>
          </a:scene3d>
          <a:sp3d>
            <a:bevelT/>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4625" indent="-174625">
              <a:buAutoNum type="arabicPeriod"/>
            </a:pPr>
            <a:r>
              <a:rPr lang="id-ID" sz="1000" dirty="0" smtClean="0">
                <a:solidFill>
                  <a:schemeClr val="tx1"/>
                </a:solidFill>
              </a:rPr>
              <a:t>Law &amp; regulatiion</a:t>
            </a:r>
            <a:endParaRPr lang="en-US" sz="1000" dirty="0">
              <a:solidFill>
                <a:schemeClr val="tx1"/>
              </a:solidFill>
            </a:endParaRPr>
          </a:p>
          <a:p>
            <a:pPr marL="174625" indent="-174625">
              <a:buAutoNum type="arabicPeriod"/>
            </a:pPr>
            <a:r>
              <a:rPr lang="id-ID" sz="1000" dirty="0" smtClean="0">
                <a:solidFill>
                  <a:schemeClr val="tx1"/>
                </a:solidFill>
              </a:rPr>
              <a:t>Defense &amp; security</a:t>
            </a:r>
            <a:endParaRPr lang="en-US" sz="1000" dirty="0">
              <a:solidFill>
                <a:schemeClr val="tx1"/>
              </a:solidFill>
            </a:endParaRPr>
          </a:p>
          <a:p>
            <a:pPr marL="174625" indent="-174625">
              <a:buAutoNum type="arabicPeriod"/>
            </a:pPr>
            <a:r>
              <a:rPr lang="en-US" sz="1000" dirty="0" err="1" smtClean="0">
                <a:solidFill>
                  <a:schemeClr val="tx1"/>
                </a:solidFill>
              </a:rPr>
              <a:t>Politi</a:t>
            </a:r>
            <a:r>
              <a:rPr lang="id-ID" sz="1000" dirty="0" smtClean="0">
                <a:solidFill>
                  <a:schemeClr val="tx1"/>
                </a:solidFill>
              </a:rPr>
              <a:t>cs</a:t>
            </a:r>
            <a:endParaRPr lang="en-US" sz="1000" dirty="0">
              <a:solidFill>
                <a:schemeClr val="tx1"/>
              </a:solidFill>
            </a:endParaRPr>
          </a:p>
        </p:txBody>
      </p:sp>
      <p:sp>
        <p:nvSpPr>
          <p:cNvPr id="64" name="Rounded Rectangle 63"/>
          <p:cNvSpPr/>
          <p:nvPr/>
        </p:nvSpPr>
        <p:spPr>
          <a:xfrm>
            <a:off x="5951984" y="3212976"/>
            <a:ext cx="1221315" cy="1224136"/>
          </a:xfrm>
          <a:prstGeom prst="roundRect">
            <a:avLst/>
          </a:prstGeom>
          <a:solidFill>
            <a:schemeClr val="accent1">
              <a:lumMod val="60000"/>
              <a:lumOff val="40000"/>
            </a:schemeClr>
          </a:solidFill>
          <a:scene3d>
            <a:camera prst="orthographicFront"/>
            <a:lightRig rig="threePt" dir="t"/>
          </a:scene3d>
          <a:sp3d>
            <a:bevelT/>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00" dirty="0" smtClean="0">
                <a:solidFill>
                  <a:schemeClr val="tx1"/>
                </a:solidFill>
              </a:rPr>
              <a:t>Marine &amp; fisheries</a:t>
            </a:r>
            <a:endParaRPr lang="en-US" sz="1000" dirty="0">
              <a:solidFill>
                <a:schemeClr val="tx1"/>
              </a:solidFill>
            </a:endParaRPr>
          </a:p>
        </p:txBody>
      </p:sp>
      <p:sp>
        <p:nvSpPr>
          <p:cNvPr id="65" name="TextBox 64"/>
          <p:cNvSpPr txBox="1"/>
          <p:nvPr/>
        </p:nvSpPr>
        <p:spPr>
          <a:xfrm>
            <a:off x="157655" y="4709734"/>
            <a:ext cx="1269231" cy="369332"/>
          </a:xfrm>
          <a:prstGeom prst="rect">
            <a:avLst/>
          </a:prstGeom>
          <a:solidFill>
            <a:schemeClr val="bg1">
              <a:lumMod val="95000"/>
            </a:schemeClr>
          </a:solidFill>
        </p:spPr>
        <p:txBody>
          <a:bodyPr wrap="square" rtlCol="0">
            <a:spAutoFit/>
          </a:bodyPr>
          <a:lstStyle/>
          <a:p>
            <a:pPr algn="ctr"/>
            <a:r>
              <a:rPr lang="en-US" b="1" dirty="0">
                <a:solidFill>
                  <a:srgbClr val="00B050"/>
                </a:solidFill>
              </a:rPr>
              <a:t>5</a:t>
            </a:r>
            <a:r>
              <a:rPr lang="en-US" sz="1350" b="1" dirty="0"/>
              <a:t> </a:t>
            </a:r>
            <a:r>
              <a:rPr lang="id-ID" sz="1350" b="1" dirty="0" smtClean="0"/>
              <a:t>Mainstreams</a:t>
            </a:r>
            <a:endParaRPr lang="en-US" sz="1350" b="1" dirty="0"/>
          </a:p>
        </p:txBody>
      </p:sp>
      <p:sp>
        <p:nvSpPr>
          <p:cNvPr id="75" name="Rounded Rectangle 74"/>
          <p:cNvSpPr/>
          <p:nvPr/>
        </p:nvSpPr>
        <p:spPr>
          <a:xfrm>
            <a:off x="10113063" y="4653136"/>
            <a:ext cx="2031609" cy="363471"/>
          </a:xfrm>
          <a:prstGeom prst="roundRect">
            <a:avLst/>
          </a:prstGeom>
          <a:solidFill>
            <a:schemeClr val="accent2">
              <a:lumMod val="40000"/>
              <a:lumOff val="60000"/>
            </a:schemeClr>
          </a:solidFill>
          <a:scene3d>
            <a:camera prst="orthographicFront"/>
            <a:lightRig rig="threePt" dir="t"/>
          </a:scene3d>
          <a:sp3d>
            <a:bevelT/>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00" dirty="0" smtClean="0">
                <a:solidFill>
                  <a:schemeClr val="tx1"/>
                </a:solidFill>
              </a:rPr>
              <a:t>IT based development</a:t>
            </a:r>
            <a:endParaRPr lang="en-US" sz="1000" dirty="0">
              <a:solidFill>
                <a:schemeClr val="tx1"/>
              </a:solidFill>
            </a:endParaRPr>
          </a:p>
        </p:txBody>
      </p:sp>
      <p:sp>
        <p:nvSpPr>
          <p:cNvPr id="76" name="Rounded Rectangle 75"/>
          <p:cNvSpPr/>
          <p:nvPr/>
        </p:nvSpPr>
        <p:spPr>
          <a:xfrm>
            <a:off x="7946557" y="4667318"/>
            <a:ext cx="2031609" cy="363471"/>
          </a:xfrm>
          <a:prstGeom prst="roundRect">
            <a:avLst/>
          </a:prstGeom>
          <a:solidFill>
            <a:schemeClr val="accent2">
              <a:lumMod val="40000"/>
              <a:lumOff val="60000"/>
            </a:schemeClr>
          </a:solidFill>
          <a:scene3d>
            <a:camera prst="orthographicFront"/>
            <a:lightRig rig="threePt" dir="t"/>
          </a:scene3d>
          <a:sp3d>
            <a:bevelT/>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00" dirty="0" smtClean="0">
                <a:solidFill>
                  <a:schemeClr val="tx1"/>
                </a:solidFill>
              </a:rPr>
              <a:t>Social &amp; culture as nation’s capital</a:t>
            </a:r>
            <a:endParaRPr lang="en-US" sz="1000" dirty="0">
              <a:solidFill>
                <a:schemeClr val="tx1"/>
              </a:solidFill>
            </a:endParaRPr>
          </a:p>
        </p:txBody>
      </p:sp>
      <p:sp>
        <p:nvSpPr>
          <p:cNvPr id="77" name="Rounded Rectangle 76"/>
          <p:cNvSpPr/>
          <p:nvPr/>
        </p:nvSpPr>
        <p:spPr>
          <a:xfrm>
            <a:off x="5792583" y="4667318"/>
            <a:ext cx="2031609" cy="363471"/>
          </a:xfrm>
          <a:prstGeom prst="roundRect">
            <a:avLst/>
          </a:prstGeom>
          <a:solidFill>
            <a:schemeClr val="accent2">
              <a:lumMod val="40000"/>
              <a:lumOff val="60000"/>
            </a:schemeClr>
          </a:solidFill>
          <a:scene3d>
            <a:camera prst="orthographicFront"/>
            <a:lightRig rig="threePt" dir="t"/>
          </a:scene3d>
          <a:sp3d>
            <a:bevelT/>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00" dirty="0" smtClean="0">
                <a:solidFill>
                  <a:schemeClr val="tx1"/>
                </a:solidFill>
              </a:rPr>
              <a:t>Resilience against disaster &amp; climate change</a:t>
            </a:r>
            <a:endParaRPr lang="en-US" sz="1000" dirty="0">
              <a:solidFill>
                <a:schemeClr val="tx1"/>
              </a:solidFill>
            </a:endParaRPr>
          </a:p>
        </p:txBody>
      </p:sp>
      <p:sp>
        <p:nvSpPr>
          <p:cNvPr id="78" name="Rounded Rectangle 77"/>
          <p:cNvSpPr/>
          <p:nvPr/>
        </p:nvSpPr>
        <p:spPr>
          <a:xfrm>
            <a:off x="3632343" y="4667318"/>
            <a:ext cx="2031609" cy="363471"/>
          </a:xfrm>
          <a:prstGeom prst="roundRect">
            <a:avLst/>
          </a:prstGeom>
          <a:solidFill>
            <a:schemeClr val="accent2">
              <a:lumMod val="40000"/>
              <a:lumOff val="60000"/>
            </a:schemeClr>
          </a:solidFill>
          <a:scene3d>
            <a:camera prst="orthographicFront"/>
            <a:lightRig rig="threePt" dir="t"/>
          </a:scene3d>
          <a:sp3d>
            <a:bevelT/>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i="1" dirty="0" smtClean="0">
                <a:solidFill>
                  <a:schemeClr val="tx1"/>
                </a:solidFill>
              </a:rPr>
              <a:t>Governance</a:t>
            </a:r>
            <a:endParaRPr lang="en-US" sz="1000" dirty="0">
              <a:solidFill>
                <a:schemeClr val="tx1"/>
              </a:solidFill>
            </a:endParaRPr>
          </a:p>
        </p:txBody>
      </p:sp>
      <p:sp>
        <p:nvSpPr>
          <p:cNvPr id="79" name="Rounded Rectangle 78"/>
          <p:cNvSpPr/>
          <p:nvPr/>
        </p:nvSpPr>
        <p:spPr>
          <a:xfrm>
            <a:off x="1442517" y="4667318"/>
            <a:ext cx="2031609" cy="363471"/>
          </a:xfrm>
          <a:prstGeom prst="roundRect">
            <a:avLst/>
          </a:prstGeom>
          <a:solidFill>
            <a:schemeClr val="accent2">
              <a:lumMod val="40000"/>
              <a:lumOff val="60000"/>
            </a:schemeClr>
          </a:solidFill>
          <a:scene3d>
            <a:camera prst="orthographicFront"/>
            <a:lightRig rig="threePt" dir="t"/>
          </a:scene3d>
          <a:sp3d>
            <a:bevelT/>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00" dirty="0" smtClean="0">
                <a:solidFill>
                  <a:schemeClr val="tx1"/>
                </a:solidFill>
              </a:rPr>
              <a:t>Gender Equality</a:t>
            </a:r>
            <a:endParaRPr lang="en-US" sz="1000" dirty="0">
              <a:solidFill>
                <a:schemeClr val="tx1"/>
              </a:solidFill>
            </a:endParaRPr>
          </a:p>
        </p:txBody>
      </p:sp>
      <p:sp>
        <p:nvSpPr>
          <p:cNvPr id="80" name="TextBox 79"/>
          <p:cNvSpPr txBox="1"/>
          <p:nvPr/>
        </p:nvSpPr>
        <p:spPr>
          <a:xfrm>
            <a:off x="157655" y="5733255"/>
            <a:ext cx="1239823" cy="646331"/>
          </a:xfrm>
          <a:prstGeom prst="rect">
            <a:avLst/>
          </a:prstGeom>
          <a:solidFill>
            <a:schemeClr val="bg1">
              <a:lumMod val="95000"/>
            </a:schemeClr>
          </a:solidFill>
        </p:spPr>
        <p:txBody>
          <a:bodyPr wrap="square" rtlCol="0">
            <a:spAutoFit/>
          </a:bodyPr>
          <a:lstStyle/>
          <a:p>
            <a:pPr algn="ctr"/>
            <a:r>
              <a:rPr lang="en-US" b="1" dirty="0">
                <a:solidFill>
                  <a:srgbClr val="00B050"/>
                </a:solidFill>
              </a:rPr>
              <a:t>17</a:t>
            </a:r>
            <a:r>
              <a:rPr lang="en-US" b="1" dirty="0"/>
              <a:t> </a:t>
            </a:r>
            <a:r>
              <a:rPr lang="id-ID" b="1" dirty="0" smtClean="0"/>
              <a:t>Goals of</a:t>
            </a:r>
            <a:r>
              <a:rPr lang="en-US" sz="1400" b="1" dirty="0" smtClean="0"/>
              <a:t>SDG’s</a:t>
            </a:r>
            <a:endParaRPr lang="en-US" sz="1400" b="1" dirty="0"/>
          </a:p>
        </p:txBody>
      </p:sp>
      <p:graphicFrame>
        <p:nvGraphicFramePr>
          <p:cNvPr id="26" name="Table 25"/>
          <p:cNvGraphicFramePr>
            <a:graphicFrameLocks noGrp="1"/>
          </p:cNvGraphicFramePr>
          <p:nvPr>
            <p:extLst>
              <p:ext uri="{D42A27DB-BD31-4B8C-83A1-F6EECF244321}">
                <p14:modId xmlns:p14="http://schemas.microsoft.com/office/powerpoint/2010/main" val="595946589"/>
              </p:ext>
            </p:extLst>
          </p:nvPr>
        </p:nvGraphicFramePr>
        <p:xfrm>
          <a:off x="1362574" y="5301208"/>
          <a:ext cx="10710090" cy="1188720"/>
        </p:xfrm>
        <a:graphic>
          <a:graphicData uri="http://schemas.openxmlformats.org/drawingml/2006/table">
            <a:tbl>
              <a:tblPr firstRow="1" bandRow="1">
                <a:solidFill>
                  <a:srgbClr val="CCECFF"/>
                </a:solidFill>
                <a:effectLst/>
                <a:tableStyleId>{5C22544A-7EE6-4342-B048-85BDC9FD1C3A}</a:tableStyleId>
              </a:tblPr>
              <a:tblGrid>
                <a:gridCol w="1785015">
                  <a:extLst>
                    <a:ext uri="{9D8B030D-6E8A-4147-A177-3AD203B41FA5}">
                      <a16:colId xmlns:a16="http://schemas.microsoft.com/office/drawing/2014/main" xmlns="" val="20000"/>
                    </a:ext>
                  </a:extLst>
                </a:gridCol>
                <a:gridCol w="1785015">
                  <a:extLst>
                    <a:ext uri="{9D8B030D-6E8A-4147-A177-3AD203B41FA5}">
                      <a16:colId xmlns:a16="http://schemas.microsoft.com/office/drawing/2014/main" xmlns="" val="20001"/>
                    </a:ext>
                  </a:extLst>
                </a:gridCol>
                <a:gridCol w="1785015">
                  <a:extLst>
                    <a:ext uri="{9D8B030D-6E8A-4147-A177-3AD203B41FA5}">
                      <a16:colId xmlns:a16="http://schemas.microsoft.com/office/drawing/2014/main" xmlns="" val="20002"/>
                    </a:ext>
                  </a:extLst>
                </a:gridCol>
                <a:gridCol w="1785015">
                  <a:extLst>
                    <a:ext uri="{9D8B030D-6E8A-4147-A177-3AD203B41FA5}">
                      <a16:colId xmlns:a16="http://schemas.microsoft.com/office/drawing/2014/main" xmlns="" val="20003"/>
                    </a:ext>
                  </a:extLst>
                </a:gridCol>
                <a:gridCol w="1785015">
                  <a:extLst>
                    <a:ext uri="{9D8B030D-6E8A-4147-A177-3AD203B41FA5}">
                      <a16:colId xmlns:a16="http://schemas.microsoft.com/office/drawing/2014/main" xmlns="" val="20004"/>
                    </a:ext>
                  </a:extLst>
                </a:gridCol>
                <a:gridCol w="1785015">
                  <a:extLst>
                    <a:ext uri="{9D8B030D-6E8A-4147-A177-3AD203B41FA5}">
                      <a16:colId xmlns:a16="http://schemas.microsoft.com/office/drawing/2014/main" xmlns="" val="20005"/>
                    </a:ext>
                  </a:extLst>
                </a:gridCol>
              </a:tblGrid>
              <a:tr h="360040">
                <a:tc>
                  <a:txBody>
                    <a:bodyPr/>
                    <a:lstStyle/>
                    <a:p>
                      <a:r>
                        <a:rPr lang="en-US" sz="1000" b="1" dirty="0">
                          <a:solidFill>
                            <a:schemeClr val="tx1"/>
                          </a:solidFill>
                          <a:latin typeface="+mj-lt"/>
                        </a:rPr>
                        <a:t>1. No Poverty</a:t>
                      </a:r>
                    </a:p>
                  </a:txBody>
                  <a:tcPr>
                    <a:cell3D prstMaterial="dkEdge">
                      <a:bevel/>
                      <a:lightRig rig="flood" dir="t"/>
                    </a:cell3D>
                    <a:gradFill flip="none" rotWithShape="1">
                      <a:gsLst>
                        <a:gs pos="0">
                          <a:schemeClr val="accent6">
                            <a:lumMod val="40000"/>
                            <a:lumOff val="60000"/>
                            <a:tint val="66000"/>
                            <a:satMod val="160000"/>
                          </a:schemeClr>
                        </a:gs>
                        <a:gs pos="50000">
                          <a:schemeClr val="accent6">
                            <a:lumMod val="40000"/>
                            <a:lumOff val="60000"/>
                            <a:tint val="44500"/>
                            <a:satMod val="160000"/>
                          </a:schemeClr>
                        </a:gs>
                        <a:gs pos="100000">
                          <a:schemeClr val="accent6">
                            <a:lumMod val="40000"/>
                            <a:lumOff val="60000"/>
                            <a:tint val="23500"/>
                            <a:satMod val="160000"/>
                          </a:schemeClr>
                        </a:gs>
                      </a:gsLst>
                      <a:lin ang="2700000" scaled="1"/>
                      <a:tileRect/>
                    </a:gradFill>
                  </a:tcPr>
                </a:tc>
                <a:tc>
                  <a:txBody>
                    <a:bodyPr/>
                    <a:lstStyle/>
                    <a:p>
                      <a:r>
                        <a:rPr lang="en-US" sz="1000" b="1" dirty="0">
                          <a:solidFill>
                            <a:schemeClr val="tx1"/>
                          </a:solidFill>
                          <a:latin typeface="+mj-lt"/>
                        </a:rPr>
                        <a:t>4. </a:t>
                      </a:r>
                      <a:r>
                        <a:rPr lang="en-US" sz="1000" b="1" i="0" kern="1200" dirty="0">
                          <a:solidFill>
                            <a:schemeClr val="tx1"/>
                          </a:solidFill>
                          <a:effectLst/>
                          <a:latin typeface="+mj-lt"/>
                          <a:ea typeface="+mn-ea"/>
                          <a:cs typeface="+mn-cs"/>
                        </a:rPr>
                        <a:t>Quality Education</a:t>
                      </a:r>
                      <a:endParaRPr lang="en-US" sz="1000" b="1" dirty="0">
                        <a:solidFill>
                          <a:schemeClr val="tx1"/>
                        </a:solidFill>
                        <a:latin typeface="+mj-lt"/>
                      </a:endParaRPr>
                    </a:p>
                  </a:txBody>
                  <a:tcPr>
                    <a:cell3D prstMaterial="dkEdge">
                      <a:bevel/>
                      <a:lightRig rig="flood" dir="t"/>
                    </a:cell3D>
                    <a:gradFill flip="none" rotWithShape="1">
                      <a:gsLst>
                        <a:gs pos="0">
                          <a:schemeClr val="accent6">
                            <a:lumMod val="40000"/>
                            <a:lumOff val="60000"/>
                            <a:tint val="66000"/>
                            <a:satMod val="160000"/>
                          </a:schemeClr>
                        </a:gs>
                        <a:gs pos="50000">
                          <a:schemeClr val="accent6">
                            <a:lumMod val="40000"/>
                            <a:lumOff val="60000"/>
                            <a:tint val="44500"/>
                            <a:satMod val="160000"/>
                          </a:schemeClr>
                        </a:gs>
                        <a:gs pos="100000">
                          <a:schemeClr val="accent6">
                            <a:lumMod val="40000"/>
                            <a:lumOff val="60000"/>
                            <a:tint val="23500"/>
                            <a:satMod val="160000"/>
                          </a:schemeClr>
                        </a:gs>
                      </a:gsLst>
                      <a:lin ang="2700000" scaled="1"/>
                      <a:tileRect/>
                    </a:gradFill>
                  </a:tcPr>
                </a:tc>
                <a:tc>
                  <a:txBody>
                    <a:bodyPr/>
                    <a:lstStyle/>
                    <a:p>
                      <a:r>
                        <a:rPr lang="en-US" sz="1000" b="1" dirty="0">
                          <a:solidFill>
                            <a:schemeClr val="tx1"/>
                          </a:solidFill>
                          <a:latin typeface="+mj-lt"/>
                        </a:rPr>
                        <a:t>7. </a:t>
                      </a:r>
                      <a:r>
                        <a:rPr lang="en-US" sz="1000" b="1" i="0" kern="1200" dirty="0">
                          <a:solidFill>
                            <a:schemeClr val="tx1"/>
                          </a:solidFill>
                          <a:effectLst/>
                          <a:latin typeface="+mj-lt"/>
                          <a:ea typeface="+mn-ea"/>
                          <a:cs typeface="+mn-cs"/>
                        </a:rPr>
                        <a:t>Affordable and Clean Energy</a:t>
                      </a:r>
                      <a:endParaRPr lang="en-US" sz="1000" b="1" dirty="0">
                        <a:solidFill>
                          <a:schemeClr val="tx1"/>
                        </a:solidFill>
                        <a:latin typeface="+mj-lt"/>
                      </a:endParaRPr>
                    </a:p>
                  </a:txBody>
                  <a:tcPr>
                    <a:cell3D prstMaterial="dkEdge">
                      <a:bevel/>
                      <a:lightRig rig="flood" dir="t"/>
                    </a:cell3D>
                    <a:gradFill flip="none" rotWithShape="1">
                      <a:gsLst>
                        <a:gs pos="0">
                          <a:schemeClr val="accent6">
                            <a:lumMod val="40000"/>
                            <a:lumOff val="60000"/>
                            <a:tint val="66000"/>
                            <a:satMod val="160000"/>
                          </a:schemeClr>
                        </a:gs>
                        <a:gs pos="50000">
                          <a:schemeClr val="accent6">
                            <a:lumMod val="40000"/>
                            <a:lumOff val="60000"/>
                            <a:tint val="44500"/>
                            <a:satMod val="160000"/>
                          </a:schemeClr>
                        </a:gs>
                        <a:gs pos="100000">
                          <a:schemeClr val="accent6">
                            <a:lumMod val="40000"/>
                            <a:lumOff val="60000"/>
                            <a:tint val="23500"/>
                            <a:satMod val="160000"/>
                          </a:schemeClr>
                        </a:gs>
                      </a:gsLst>
                      <a:lin ang="2700000" scaled="1"/>
                      <a:tileRect/>
                    </a:gra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a:solidFill>
                            <a:schemeClr val="tx1"/>
                          </a:solidFill>
                          <a:latin typeface="+mj-lt"/>
                        </a:rPr>
                        <a:t>10. </a:t>
                      </a:r>
                      <a:r>
                        <a:rPr lang="en-US" sz="1000" b="1" i="0" kern="1200" dirty="0">
                          <a:solidFill>
                            <a:schemeClr val="tx1"/>
                          </a:solidFill>
                          <a:effectLst/>
                          <a:latin typeface="+mj-lt"/>
                          <a:ea typeface="+mn-ea"/>
                          <a:cs typeface="+mn-cs"/>
                        </a:rPr>
                        <a:t>Reducing inequalities</a:t>
                      </a:r>
                    </a:p>
                  </a:txBody>
                  <a:tcPr>
                    <a:cell3D prstMaterial="dkEdge">
                      <a:bevel/>
                      <a:lightRig rig="flood" dir="t"/>
                    </a:cell3D>
                    <a:gradFill flip="none" rotWithShape="1">
                      <a:gsLst>
                        <a:gs pos="0">
                          <a:schemeClr val="accent6">
                            <a:lumMod val="40000"/>
                            <a:lumOff val="60000"/>
                            <a:tint val="66000"/>
                            <a:satMod val="160000"/>
                          </a:schemeClr>
                        </a:gs>
                        <a:gs pos="50000">
                          <a:schemeClr val="accent6">
                            <a:lumMod val="40000"/>
                            <a:lumOff val="60000"/>
                            <a:tint val="44500"/>
                            <a:satMod val="160000"/>
                          </a:schemeClr>
                        </a:gs>
                        <a:gs pos="100000">
                          <a:schemeClr val="accent6">
                            <a:lumMod val="40000"/>
                            <a:lumOff val="60000"/>
                            <a:tint val="23500"/>
                            <a:satMod val="160000"/>
                          </a:schemeClr>
                        </a:gs>
                      </a:gsLst>
                      <a:lin ang="2700000" scaled="1"/>
                      <a:tileRect/>
                    </a:gra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a:solidFill>
                            <a:schemeClr val="tx1"/>
                          </a:solidFill>
                          <a:latin typeface="+mj-lt"/>
                        </a:rPr>
                        <a:t>13. </a:t>
                      </a:r>
                      <a:r>
                        <a:rPr lang="en-US" sz="1000" b="1" i="0" kern="1200" dirty="0">
                          <a:solidFill>
                            <a:schemeClr val="tx1"/>
                          </a:solidFill>
                          <a:effectLst/>
                          <a:latin typeface="+mj-lt"/>
                          <a:ea typeface="+mn-ea"/>
                          <a:cs typeface="+mn-cs"/>
                        </a:rPr>
                        <a:t>Climate action</a:t>
                      </a:r>
                    </a:p>
                  </a:txBody>
                  <a:tcPr>
                    <a:cell3D prstMaterial="dkEdge">
                      <a:bevel/>
                      <a:lightRig rig="flood" dir="t"/>
                    </a:cell3D>
                    <a:gradFill flip="none" rotWithShape="1">
                      <a:gsLst>
                        <a:gs pos="0">
                          <a:schemeClr val="accent6">
                            <a:lumMod val="40000"/>
                            <a:lumOff val="60000"/>
                            <a:tint val="66000"/>
                            <a:satMod val="160000"/>
                          </a:schemeClr>
                        </a:gs>
                        <a:gs pos="50000">
                          <a:schemeClr val="accent6">
                            <a:lumMod val="40000"/>
                            <a:lumOff val="60000"/>
                            <a:tint val="44500"/>
                            <a:satMod val="160000"/>
                          </a:schemeClr>
                        </a:gs>
                        <a:gs pos="100000">
                          <a:schemeClr val="accent6">
                            <a:lumMod val="40000"/>
                            <a:lumOff val="60000"/>
                            <a:tint val="23500"/>
                            <a:satMod val="160000"/>
                          </a:schemeClr>
                        </a:gs>
                      </a:gsLst>
                      <a:lin ang="2700000" scaled="1"/>
                      <a:tileRect/>
                    </a:gra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a:solidFill>
                            <a:schemeClr val="tx1"/>
                          </a:solidFill>
                          <a:latin typeface="+mj-lt"/>
                        </a:rPr>
                        <a:t>16. </a:t>
                      </a:r>
                      <a:r>
                        <a:rPr lang="en-US" sz="1000" b="1" i="0" kern="1200" dirty="0">
                          <a:solidFill>
                            <a:schemeClr val="tx1"/>
                          </a:solidFill>
                          <a:effectLst/>
                          <a:latin typeface="+mj-lt"/>
                          <a:ea typeface="+mn-ea"/>
                          <a:cs typeface="+mn-cs"/>
                        </a:rPr>
                        <a:t>Peace, justice and strong institutions</a:t>
                      </a:r>
                    </a:p>
                  </a:txBody>
                  <a:tcPr>
                    <a:cell3D prstMaterial="dkEdge">
                      <a:bevel/>
                      <a:lightRig rig="flood" dir="t"/>
                    </a:cell3D>
                    <a:gradFill flip="none" rotWithShape="1">
                      <a:gsLst>
                        <a:gs pos="0">
                          <a:schemeClr val="accent6">
                            <a:lumMod val="40000"/>
                            <a:lumOff val="60000"/>
                            <a:tint val="66000"/>
                            <a:satMod val="160000"/>
                          </a:schemeClr>
                        </a:gs>
                        <a:gs pos="50000">
                          <a:schemeClr val="accent6">
                            <a:lumMod val="40000"/>
                            <a:lumOff val="60000"/>
                            <a:tint val="44500"/>
                            <a:satMod val="160000"/>
                          </a:schemeClr>
                        </a:gs>
                        <a:gs pos="100000">
                          <a:schemeClr val="accent6">
                            <a:lumMod val="40000"/>
                            <a:lumOff val="60000"/>
                            <a:tint val="23500"/>
                            <a:satMod val="160000"/>
                          </a:schemeClr>
                        </a:gs>
                      </a:gsLst>
                      <a:lin ang="2700000" scaled="1"/>
                      <a:tileRect/>
                    </a:gradFill>
                  </a:tcPr>
                </a:tc>
                <a:extLst>
                  <a:ext uri="{0D108BD9-81ED-4DB2-BD59-A6C34878D82A}">
                    <a16:rowId xmlns:a16="http://schemas.microsoft.com/office/drawing/2014/main" xmlns="" val="10000"/>
                  </a:ext>
                </a:extLst>
              </a:tr>
              <a:tr h="348235">
                <a:tc>
                  <a:txBody>
                    <a:bodyPr/>
                    <a:lstStyle/>
                    <a:p>
                      <a:r>
                        <a:rPr lang="en-US" sz="1000" b="1" dirty="0">
                          <a:solidFill>
                            <a:schemeClr val="tx1"/>
                          </a:solidFill>
                          <a:latin typeface="+mj-lt"/>
                        </a:rPr>
                        <a:t>2. </a:t>
                      </a:r>
                      <a:r>
                        <a:rPr lang="en-US" sz="1000" b="1" i="0" kern="1200" dirty="0">
                          <a:solidFill>
                            <a:schemeClr val="tx1"/>
                          </a:solidFill>
                          <a:effectLst/>
                          <a:latin typeface="+mj-lt"/>
                          <a:ea typeface="+mn-ea"/>
                          <a:cs typeface="+mn-cs"/>
                        </a:rPr>
                        <a:t>Zero Hunger</a:t>
                      </a:r>
                      <a:endParaRPr lang="en-US" sz="1000" b="1" dirty="0">
                        <a:solidFill>
                          <a:schemeClr val="tx1"/>
                        </a:solidFill>
                        <a:latin typeface="+mj-lt"/>
                      </a:endParaRPr>
                    </a:p>
                  </a:txBody>
                  <a:tcPr>
                    <a:cell3D prstMaterial="dkEdge">
                      <a:bevel/>
                      <a:lightRig rig="flood" dir="t"/>
                    </a:cell3D>
                    <a:gradFill flip="none" rotWithShape="1">
                      <a:gsLst>
                        <a:gs pos="0">
                          <a:schemeClr val="accent6">
                            <a:lumMod val="40000"/>
                            <a:lumOff val="60000"/>
                            <a:tint val="66000"/>
                            <a:satMod val="160000"/>
                          </a:schemeClr>
                        </a:gs>
                        <a:gs pos="50000">
                          <a:schemeClr val="accent6">
                            <a:lumMod val="40000"/>
                            <a:lumOff val="60000"/>
                            <a:tint val="44500"/>
                            <a:satMod val="160000"/>
                          </a:schemeClr>
                        </a:gs>
                        <a:gs pos="100000">
                          <a:schemeClr val="accent6">
                            <a:lumMod val="40000"/>
                            <a:lumOff val="60000"/>
                            <a:tint val="23500"/>
                            <a:satMod val="160000"/>
                          </a:schemeClr>
                        </a:gs>
                      </a:gsLst>
                      <a:lin ang="2700000" scaled="1"/>
                      <a:tileRect/>
                    </a:gradFill>
                  </a:tcPr>
                </a:tc>
                <a:tc>
                  <a:txBody>
                    <a:bodyPr/>
                    <a:lstStyle/>
                    <a:p>
                      <a:r>
                        <a:rPr lang="en-US" sz="1000" b="1" dirty="0">
                          <a:solidFill>
                            <a:schemeClr val="tx1"/>
                          </a:solidFill>
                          <a:latin typeface="+mj-lt"/>
                        </a:rPr>
                        <a:t>5. </a:t>
                      </a:r>
                      <a:r>
                        <a:rPr lang="en-US" sz="1000" b="1" i="0" kern="1200" dirty="0">
                          <a:solidFill>
                            <a:schemeClr val="tx1"/>
                          </a:solidFill>
                          <a:effectLst/>
                          <a:latin typeface="+mj-lt"/>
                          <a:ea typeface="+mn-ea"/>
                          <a:cs typeface="+mn-cs"/>
                        </a:rPr>
                        <a:t>Gender Equality</a:t>
                      </a:r>
                      <a:endParaRPr lang="en-US" sz="1000" b="1" dirty="0">
                        <a:solidFill>
                          <a:schemeClr val="tx1"/>
                        </a:solidFill>
                        <a:latin typeface="+mj-lt"/>
                      </a:endParaRPr>
                    </a:p>
                  </a:txBody>
                  <a:tcPr>
                    <a:cell3D prstMaterial="dkEdge">
                      <a:bevel/>
                      <a:lightRig rig="flood" dir="t"/>
                    </a:cell3D>
                    <a:gradFill flip="none" rotWithShape="1">
                      <a:gsLst>
                        <a:gs pos="0">
                          <a:schemeClr val="accent6">
                            <a:lumMod val="40000"/>
                            <a:lumOff val="60000"/>
                            <a:tint val="66000"/>
                            <a:satMod val="160000"/>
                          </a:schemeClr>
                        </a:gs>
                        <a:gs pos="50000">
                          <a:schemeClr val="accent6">
                            <a:lumMod val="40000"/>
                            <a:lumOff val="60000"/>
                            <a:tint val="44500"/>
                            <a:satMod val="160000"/>
                          </a:schemeClr>
                        </a:gs>
                        <a:gs pos="100000">
                          <a:schemeClr val="accent6">
                            <a:lumMod val="40000"/>
                            <a:lumOff val="60000"/>
                            <a:tint val="23500"/>
                            <a:satMod val="160000"/>
                          </a:schemeClr>
                        </a:gs>
                      </a:gsLst>
                      <a:lin ang="2700000" scaled="1"/>
                      <a:tileRect/>
                    </a:gradFill>
                  </a:tcPr>
                </a:tc>
                <a:tc>
                  <a:txBody>
                    <a:bodyPr/>
                    <a:lstStyle/>
                    <a:p>
                      <a:r>
                        <a:rPr lang="en-US" sz="1000" b="1" dirty="0">
                          <a:solidFill>
                            <a:schemeClr val="tx1"/>
                          </a:solidFill>
                          <a:latin typeface="+mj-lt"/>
                        </a:rPr>
                        <a:t>8. </a:t>
                      </a:r>
                      <a:r>
                        <a:rPr lang="en-US" sz="1000" b="1" i="0" kern="1200" dirty="0">
                          <a:solidFill>
                            <a:schemeClr val="tx1"/>
                          </a:solidFill>
                          <a:effectLst/>
                          <a:latin typeface="+mj-lt"/>
                          <a:ea typeface="+mn-ea"/>
                          <a:cs typeface="+mn-cs"/>
                        </a:rPr>
                        <a:t>Decent Work and Economic Growth</a:t>
                      </a:r>
                      <a:endParaRPr lang="en-US" sz="1000" b="1" dirty="0">
                        <a:solidFill>
                          <a:schemeClr val="tx1"/>
                        </a:solidFill>
                        <a:latin typeface="+mj-lt"/>
                      </a:endParaRPr>
                    </a:p>
                  </a:txBody>
                  <a:tcPr>
                    <a:cell3D prstMaterial="dkEdge">
                      <a:bevel/>
                      <a:lightRig rig="flood" dir="t"/>
                    </a:cell3D>
                    <a:gradFill flip="none" rotWithShape="1">
                      <a:gsLst>
                        <a:gs pos="0">
                          <a:schemeClr val="accent6">
                            <a:lumMod val="40000"/>
                            <a:lumOff val="60000"/>
                            <a:tint val="66000"/>
                            <a:satMod val="160000"/>
                          </a:schemeClr>
                        </a:gs>
                        <a:gs pos="50000">
                          <a:schemeClr val="accent6">
                            <a:lumMod val="40000"/>
                            <a:lumOff val="60000"/>
                            <a:tint val="44500"/>
                            <a:satMod val="160000"/>
                          </a:schemeClr>
                        </a:gs>
                        <a:gs pos="100000">
                          <a:schemeClr val="accent6">
                            <a:lumMod val="40000"/>
                            <a:lumOff val="60000"/>
                            <a:tint val="23500"/>
                            <a:satMod val="160000"/>
                          </a:schemeClr>
                        </a:gs>
                      </a:gsLst>
                      <a:lin ang="2700000" scaled="1"/>
                      <a:tileRect/>
                    </a:gra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a:solidFill>
                            <a:schemeClr val="tx1"/>
                          </a:solidFill>
                          <a:latin typeface="+mj-lt"/>
                        </a:rPr>
                        <a:t>11. </a:t>
                      </a:r>
                      <a:r>
                        <a:rPr lang="en-US" sz="1000" b="1" i="0" kern="1200" dirty="0">
                          <a:solidFill>
                            <a:schemeClr val="tx1"/>
                          </a:solidFill>
                          <a:effectLst/>
                          <a:latin typeface="+mj-lt"/>
                          <a:ea typeface="+mn-ea"/>
                          <a:cs typeface="+mn-cs"/>
                        </a:rPr>
                        <a:t>Sustainable cities and communities</a:t>
                      </a:r>
                    </a:p>
                  </a:txBody>
                  <a:tcPr>
                    <a:cell3D prstMaterial="dkEdge">
                      <a:bevel/>
                      <a:lightRig rig="flood" dir="t"/>
                    </a:cell3D>
                    <a:gradFill flip="none" rotWithShape="1">
                      <a:gsLst>
                        <a:gs pos="0">
                          <a:schemeClr val="accent6">
                            <a:lumMod val="40000"/>
                            <a:lumOff val="60000"/>
                            <a:tint val="66000"/>
                            <a:satMod val="160000"/>
                          </a:schemeClr>
                        </a:gs>
                        <a:gs pos="50000">
                          <a:schemeClr val="accent6">
                            <a:lumMod val="40000"/>
                            <a:lumOff val="60000"/>
                            <a:tint val="44500"/>
                            <a:satMod val="160000"/>
                          </a:schemeClr>
                        </a:gs>
                        <a:gs pos="100000">
                          <a:schemeClr val="accent6">
                            <a:lumMod val="40000"/>
                            <a:lumOff val="60000"/>
                            <a:tint val="23500"/>
                            <a:satMod val="160000"/>
                          </a:schemeClr>
                        </a:gs>
                      </a:gsLst>
                      <a:lin ang="2700000" scaled="1"/>
                      <a:tileRect/>
                    </a:gra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a:solidFill>
                            <a:schemeClr val="tx1"/>
                          </a:solidFill>
                          <a:latin typeface="+mj-lt"/>
                        </a:rPr>
                        <a:t>14. </a:t>
                      </a:r>
                      <a:r>
                        <a:rPr lang="en-US" sz="1000" b="1" i="0" kern="1200" dirty="0">
                          <a:solidFill>
                            <a:schemeClr val="tx1"/>
                          </a:solidFill>
                          <a:effectLst/>
                          <a:latin typeface="+mj-lt"/>
                          <a:ea typeface="+mn-ea"/>
                          <a:cs typeface="+mn-cs"/>
                        </a:rPr>
                        <a:t>Life below water</a:t>
                      </a:r>
                    </a:p>
                  </a:txBody>
                  <a:tcPr>
                    <a:cell3D prstMaterial="dkEdge">
                      <a:bevel/>
                      <a:lightRig rig="flood" dir="t"/>
                    </a:cell3D>
                    <a:gradFill flip="none" rotWithShape="1">
                      <a:gsLst>
                        <a:gs pos="0">
                          <a:schemeClr val="accent6">
                            <a:lumMod val="40000"/>
                            <a:lumOff val="60000"/>
                            <a:tint val="66000"/>
                            <a:satMod val="160000"/>
                          </a:schemeClr>
                        </a:gs>
                        <a:gs pos="50000">
                          <a:schemeClr val="accent6">
                            <a:lumMod val="40000"/>
                            <a:lumOff val="60000"/>
                            <a:tint val="44500"/>
                            <a:satMod val="160000"/>
                          </a:schemeClr>
                        </a:gs>
                        <a:gs pos="100000">
                          <a:schemeClr val="accent6">
                            <a:lumMod val="40000"/>
                            <a:lumOff val="60000"/>
                            <a:tint val="23500"/>
                            <a:satMod val="160000"/>
                          </a:schemeClr>
                        </a:gs>
                      </a:gsLst>
                      <a:lin ang="2700000" scaled="1"/>
                      <a:tileRect/>
                    </a:gra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a:solidFill>
                            <a:schemeClr val="tx1"/>
                          </a:solidFill>
                          <a:latin typeface="+mj-lt"/>
                        </a:rPr>
                        <a:t>17. </a:t>
                      </a:r>
                      <a:r>
                        <a:rPr lang="en-US" sz="1000" b="1" i="0" kern="1200" dirty="0">
                          <a:solidFill>
                            <a:schemeClr val="tx1"/>
                          </a:solidFill>
                          <a:effectLst/>
                          <a:latin typeface="+mj-lt"/>
                          <a:ea typeface="+mn-ea"/>
                          <a:cs typeface="+mn-cs"/>
                        </a:rPr>
                        <a:t>Partnerships for the goal</a:t>
                      </a:r>
                    </a:p>
                  </a:txBody>
                  <a:tcPr>
                    <a:cell3D prstMaterial="dkEdge">
                      <a:bevel/>
                      <a:lightRig rig="flood" dir="t"/>
                    </a:cell3D>
                    <a:gradFill flip="none" rotWithShape="1">
                      <a:gsLst>
                        <a:gs pos="0">
                          <a:schemeClr val="accent6">
                            <a:lumMod val="40000"/>
                            <a:lumOff val="60000"/>
                            <a:tint val="66000"/>
                            <a:satMod val="160000"/>
                          </a:schemeClr>
                        </a:gs>
                        <a:gs pos="50000">
                          <a:schemeClr val="accent6">
                            <a:lumMod val="40000"/>
                            <a:lumOff val="60000"/>
                            <a:tint val="44500"/>
                            <a:satMod val="160000"/>
                          </a:schemeClr>
                        </a:gs>
                        <a:gs pos="100000">
                          <a:schemeClr val="accent6">
                            <a:lumMod val="40000"/>
                            <a:lumOff val="60000"/>
                            <a:tint val="23500"/>
                            <a:satMod val="160000"/>
                          </a:schemeClr>
                        </a:gs>
                      </a:gsLst>
                      <a:lin ang="2700000" scaled="1"/>
                      <a:tileRect/>
                    </a:gradFill>
                  </a:tcPr>
                </a:tc>
                <a:extLst>
                  <a:ext uri="{0D108BD9-81ED-4DB2-BD59-A6C34878D82A}">
                    <a16:rowId xmlns:a16="http://schemas.microsoft.com/office/drawing/2014/main" xmlns="" val="10001"/>
                  </a:ext>
                </a:extLst>
              </a:tr>
              <a:tr h="348235">
                <a:tc>
                  <a:txBody>
                    <a:bodyPr/>
                    <a:lstStyle/>
                    <a:p>
                      <a:r>
                        <a:rPr lang="en-US" sz="1000" b="1" dirty="0">
                          <a:solidFill>
                            <a:schemeClr val="tx1"/>
                          </a:solidFill>
                          <a:latin typeface="+mj-lt"/>
                        </a:rPr>
                        <a:t>3. </a:t>
                      </a:r>
                      <a:r>
                        <a:rPr lang="en-US" sz="1000" b="1" i="0" kern="1200" dirty="0">
                          <a:solidFill>
                            <a:schemeClr val="tx1"/>
                          </a:solidFill>
                          <a:effectLst/>
                          <a:latin typeface="+mj-lt"/>
                          <a:ea typeface="+mn-ea"/>
                          <a:cs typeface="+mn-cs"/>
                        </a:rPr>
                        <a:t>Good Health and Well-being</a:t>
                      </a:r>
                      <a:endParaRPr lang="en-US" sz="1000" b="1" dirty="0">
                        <a:solidFill>
                          <a:schemeClr val="tx1"/>
                        </a:solidFill>
                        <a:latin typeface="+mj-lt"/>
                      </a:endParaRPr>
                    </a:p>
                  </a:txBody>
                  <a:tcPr>
                    <a:cell3D prstMaterial="dkEdge">
                      <a:bevel/>
                      <a:lightRig rig="flood" dir="t"/>
                    </a:cell3D>
                    <a:gradFill flip="none" rotWithShape="1">
                      <a:gsLst>
                        <a:gs pos="0">
                          <a:schemeClr val="accent6">
                            <a:lumMod val="40000"/>
                            <a:lumOff val="60000"/>
                            <a:tint val="66000"/>
                            <a:satMod val="160000"/>
                          </a:schemeClr>
                        </a:gs>
                        <a:gs pos="50000">
                          <a:schemeClr val="accent6">
                            <a:lumMod val="40000"/>
                            <a:lumOff val="60000"/>
                            <a:tint val="44500"/>
                            <a:satMod val="160000"/>
                          </a:schemeClr>
                        </a:gs>
                        <a:gs pos="100000">
                          <a:schemeClr val="accent6">
                            <a:lumMod val="40000"/>
                            <a:lumOff val="60000"/>
                            <a:tint val="23500"/>
                            <a:satMod val="160000"/>
                          </a:schemeClr>
                        </a:gs>
                      </a:gsLst>
                      <a:lin ang="2700000" scaled="1"/>
                      <a:tileRect/>
                    </a:gradFill>
                  </a:tcPr>
                </a:tc>
                <a:tc>
                  <a:txBody>
                    <a:bodyPr/>
                    <a:lstStyle/>
                    <a:p>
                      <a:r>
                        <a:rPr lang="en-US" sz="1000" b="1" dirty="0">
                          <a:solidFill>
                            <a:schemeClr val="tx1"/>
                          </a:solidFill>
                          <a:latin typeface="+mj-lt"/>
                        </a:rPr>
                        <a:t>6. </a:t>
                      </a:r>
                      <a:r>
                        <a:rPr lang="en-US" sz="1000" b="1" i="0" kern="1200" dirty="0">
                          <a:solidFill>
                            <a:schemeClr val="tx1"/>
                          </a:solidFill>
                          <a:effectLst/>
                          <a:latin typeface="+mj-lt"/>
                          <a:ea typeface="+mn-ea"/>
                          <a:cs typeface="+mn-cs"/>
                        </a:rPr>
                        <a:t>Clean Water and Sanitation</a:t>
                      </a:r>
                      <a:endParaRPr lang="en-US" sz="1000" b="1" dirty="0">
                        <a:solidFill>
                          <a:schemeClr val="tx1"/>
                        </a:solidFill>
                        <a:latin typeface="+mj-lt"/>
                      </a:endParaRPr>
                    </a:p>
                  </a:txBody>
                  <a:tcPr>
                    <a:cell3D prstMaterial="dkEdge">
                      <a:bevel/>
                      <a:lightRig rig="flood" dir="t"/>
                    </a:cell3D>
                    <a:gradFill flip="none" rotWithShape="1">
                      <a:gsLst>
                        <a:gs pos="0">
                          <a:schemeClr val="accent6">
                            <a:lumMod val="40000"/>
                            <a:lumOff val="60000"/>
                            <a:tint val="66000"/>
                            <a:satMod val="160000"/>
                          </a:schemeClr>
                        </a:gs>
                        <a:gs pos="50000">
                          <a:schemeClr val="accent6">
                            <a:lumMod val="40000"/>
                            <a:lumOff val="60000"/>
                            <a:tint val="44500"/>
                            <a:satMod val="160000"/>
                          </a:schemeClr>
                        </a:gs>
                        <a:gs pos="100000">
                          <a:schemeClr val="accent6">
                            <a:lumMod val="40000"/>
                            <a:lumOff val="60000"/>
                            <a:tint val="23500"/>
                            <a:satMod val="160000"/>
                          </a:schemeClr>
                        </a:gs>
                      </a:gsLst>
                      <a:lin ang="2700000" scaled="1"/>
                      <a:tileRect/>
                    </a:gra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a:solidFill>
                            <a:schemeClr val="tx1"/>
                          </a:solidFill>
                          <a:latin typeface="+mj-lt"/>
                        </a:rPr>
                        <a:t>9. </a:t>
                      </a:r>
                      <a:r>
                        <a:rPr lang="en-US" sz="1000" b="1" i="0" kern="1200" dirty="0">
                          <a:solidFill>
                            <a:schemeClr val="tx1"/>
                          </a:solidFill>
                          <a:effectLst/>
                          <a:latin typeface="+mj-lt"/>
                          <a:ea typeface="+mn-ea"/>
                          <a:cs typeface="+mn-cs"/>
                        </a:rPr>
                        <a:t> Industry, Innovation, and Infrastructure</a:t>
                      </a:r>
                    </a:p>
                  </a:txBody>
                  <a:tcPr>
                    <a:cell3D prstMaterial="dkEdge">
                      <a:bevel/>
                      <a:lightRig rig="flood" dir="t"/>
                    </a:cell3D>
                    <a:gradFill flip="none" rotWithShape="1">
                      <a:gsLst>
                        <a:gs pos="0">
                          <a:schemeClr val="accent6">
                            <a:lumMod val="40000"/>
                            <a:lumOff val="60000"/>
                            <a:tint val="66000"/>
                            <a:satMod val="160000"/>
                          </a:schemeClr>
                        </a:gs>
                        <a:gs pos="50000">
                          <a:schemeClr val="accent6">
                            <a:lumMod val="40000"/>
                            <a:lumOff val="60000"/>
                            <a:tint val="44500"/>
                            <a:satMod val="160000"/>
                          </a:schemeClr>
                        </a:gs>
                        <a:gs pos="100000">
                          <a:schemeClr val="accent6">
                            <a:lumMod val="40000"/>
                            <a:lumOff val="60000"/>
                            <a:tint val="23500"/>
                            <a:satMod val="160000"/>
                          </a:schemeClr>
                        </a:gs>
                      </a:gsLst>
                      <a:lin ang="2700000" scaled="1"/>
                      <a:tileRect/>
                    </a:gra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a:solidFill>
                            <a:schemeClr val="tx1"/>
                          </a:solidFill>
                          <a:latin typeface="+mj-lt"/>
                        </a:rPr>
                        <a:t>12. </a:t>
                      </a:r>
                      <a:r>
                        <a:rPr lang="en-US" sz="1000" b="1" i="0" kern="1200" dirty="0">
                          <a:solidFill>
                            <a:schemeClr val="tx1"/>
                          </a:solidFill>
                          <a:effectLst/>
                          <a:latin typeface="+mj-lt"/>
                          <a:ea typeface="+mn-ea"/>
                          <a:cs typeface="+mn-cs"/>
                        </a:rPr>
                        <a:t>Responsible consumption and production</a:t>
                      </a:r>
                    </a:p>
                  </a:txBody>
                  <a:tcPr>
                    <a:cell3D prstMaterial="dkEdge">
                      <a:bevel/>
                      <a:lightRig rig="flood" dir="t"/>
                    </a:cell3D>
                    <a:gradFill flip="none" rotWithShape="1">
                      <a:gsLst>
                        <a:gs pos="0">
                          <a:schemeClr val="accent6">
                            <a:lumMod val="40000"/>
                            <a:lumOff val="60000"/>
                            <a:tint val="66000"/>
                            <a:satMod val="160000"/>
                          </a:schemeClr>
                        </a:gs>
                        <a:gs pos="50000">
                          <a:schemeClr val="accent6">
                            <a:lumMod val="40000"/>
                            <a:lumOff val="60000"/>
                            <a:tint val="44500"/>
                            <a:satMod val="160000"/>
                          </a:schemeClr>
                        </a:gs>
                        <a:gs pos="100000">
                          <a:schemeClr val="accent6">
                            <a:lumMod val="40000"/>
                            <a:lumOff val="60000"/>
                            <a:tint val="23500"/>
                            <a:satMod val="160000"/>
                          </a:schemeClr>
                        </a:gs>
                      </a:gsLst>
                      <a:lin ang="2700000" scaled="1"/>
                      <a:tileRect/>
                    </a:gra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a:solidFill>
                            <a:schemeClr val="tx1"/>
                          </a:solidFill>
                          <a:latin typeface="+mj-lt"/>
                        </a:rPr>
                        <a:t>15. </a:t>
                      </a:r>
                      <a:r>
                        <a:rPr lang="en-US" sz="1000" b="1" i="0" kern="1200" dirty="0">
                          <a:solidFill>
                            <a:schemeClr val="tx1"/>
                          </a:solidFill>
                          <a:effectLst/>
                          <a:latin typeface="+mj-lt"/>
                          <a:ea typeface="+mn-ea"/>
                          <a:cs typeface="+mn-cs"/>
                        </a:rPr>
                        <a:t>Life on land</a:t>
                      </a:r>
                    </a:p>
                  </a:txBody>
                  <a:tcPr>
                    <a:cell3D prstMaterial="dkEdge">
                      <a:bevel/>
                      <a:lightRig rig="flood" dir="t"/>
                    </a:cell3D>
                    <a:gradFill flip="none" rotWithShape="1">
                      <a:gsLst>
                        <a:gs pos="0">
                          <a:schemeClr val="accent6">
                            <a:lumMod val="40000"/>
                            <a:lumOff val="60000"/>
                            <a:tint val="66000"/>
                            <a:satMod val="160000"/>
                          </a:schemeClr>
                        </a:gs>
                        <a:gs pos="50000">
                          <a:schemeClr val="accent6">
                            <a:lumMod val="40000"/>
                            <a:lumOff val="60000"/>
                            <a:tint val="44500"/>
                            <a:satMod val="160000"/>
                          </a:schemeClr>
                        </a:gs>
                        <a:gs pos="100000">
                          <a:schemeClr val="accent6">
                            <a:lumMod val="40000"/>
                            <a:lumOff val="60000"/>
                            <a:tint val="23500"/>
                            <a:satMod val="160000"/>
                          </a:schemeClr>
                        </a:gs>
                      </a:gsLst>
                      <a:lin ang="2700000" scaled="1"/>
                      <a:tileRect/>
                    </a:gradFill>
                  </a:tcPr>
                </a:tc>
                <a:tc>
                  <a:txBody>
                    <a:bodyPr/>
                    <a:lstStyle/>
                    <a:p>
                      <a:endParaRPr lang="en-US" sz="1000" b="1" dirty="0">
                        <a:solidFill>
                          <a:schemeClr val="tx1"/>
                        </a:solidFill>
                        <a:latin typeface="+mj-lt"/>
                      </a:endParaRPr>
                    </a:p>
                  </a:txBody>
                  <a:tcPr>
                    <a:cell3D prstMaterial="dkEdge">
                      <a:bevel/>
                      <a:lightRig rig="flood" dir="t"/>
                    </a:cell3D>
                    <a:gradFill flip="none" rotWithShape="1">
                      <a:gsLst>
                        <a:gs pos="0">
                          <a:schemeClr val="accent6">
                            <a:lumMod val="40000"/>
                            <a:lumOff val="60000"/>
                            <a:tint val="66000"/>
                            <a:satMod val="160000"/>
                          </a:schemeClr>
                        </a:gs>
                        <a:gs pos="50000">
                          <a:schemeClr val="accent6">
                            <a:lumMod val="40000"/>
                            <a:lumOff val="60000"/>
                            <a:tint val="44500"/>
                            <a:satMod val="160000"/>
                          </a:schemeClr>
                        </a:gs>
                        <a:gs pos="100000">
                          <a:schemeClr val="accent6">
                            <a:lumMod val="40000"/>
                            <a:lumOff val="60000"/>
                            <a:tint val="23500"/>
                            <a:satMod val="160000"/>
                          </a:schemeClr>
                        </a:gs>
                      </a:gsLst>
                      <a:lin ang="2700000" scaled="1"/>
                      <a:tileRect/>
                    </a:gradFill>
                  </a:tcPr>
                </a:tc>
                <a:extLst>
                  <a:ext uri="{0D108BD9-81ED-4DB2-BD59-A6C34878D82A}">
                    <a16:rowId xmlns:a16="http://schemas.microsoft.com/office/drawing/2014/main" xmlns="" val="10002"/>
                  </a:ext>
                </a:extLst>
              </a:tr>
            </a:tbl>
          </a:graphicData>
        </a:graphic>
      </p:graphicFrame>
      <p:sp>
        <p:nvSpPr>
          <p:cNvPr id="82" name="Down Arrow 81"/>
          <p:cNvSpPr/>
          <p:nvPr/>
        </p:nvSpPr>
        <p:spPr>
          <a:xfrm>
            <a:off x="2351584" y="1709102"/>
            <a:ext cx="385357" cy="287100"/>
          </a:xfrm>
          <a:prstGeom prst="downArrow">
            <a:avLst/>
          </a:prstGeom>
          <a:solidFill>
            <a:schemeClr val="accent1">
              <a:lumMod val="60000"/>
              <a:lumOff val="40000"/>
            </a:schemeClr>
          </a:solidFill>
          <a:ln>
            <a:solidFill>
              <a:schemeClr val="tx1"/>
            </a:solidFill>
          </a:ln>
          <a:effectLst>
            <a:innerShdw blurRad="63500" dist="50800" dir="16200000">
              <a:prstClr val="black">
                <a:alpha val="50000"/>
              </a:prstClr>
            </a:inn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Down Arrow 82"/>
          <p:cNvSpPr/>
          <p:nvPr/>
        </p:nvSpPr>
        <p:spPr>
          <a:xfrm>
            <a:off x="4871864" y="1692323"/>
            <a:ext cx="385357" cy="287100"/>
          </a:xfrm>
          <a:prstGeom prst="downArrow">
            <a:avLst/>
          </a:prstGeom>
          <a:solidFill>
            <a:schemeClr val="accent1">
              <a:lumMod val="60000"/>
              <a:lumOff val="40000"/>
            </a:schemeClr>
          </a:solidFill>
          <a:ln>
            <a:solidFill>
              <a:schemeClr val="tx1"/>
            </a:solidFill>
          </a:ln>
          <a:effectLst>
            <a:innerShdw blurRad="63500" dist="50800" dir="16200000">
              <a:prstClr val="black">
                <a:alpha val="50000"/>
              </a:prstClr>
            </a:inn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Down Arrow 83"/>
          <p:cNvSpPr/>
          <p:nvPr/>
        </p:nvSpPr>
        <p:spPr>
          <a:xfrm>
            <a:off x="6456040" y="1716556"/>
            <a:ext cx="385357" cy="1504338"/>
          </a:xfrm>
          <a:prstGeom prst="downArrow">
            <a:avLst/>
          </a:prstGeom>
          <a:solidFill>
            <a:schemeClr val="accent1">
              <a:lumMod val="60000"/>
              <a:lumOff val="40000"/>
            </a:schemeClr>
          </a:solidFill>
          <a:ln>
            <a:solidFill>
              <a:schemeClr val="tx1"/>
            </a:solidFill>
          </a:ln>
          <a:effectLst>
            <a:innerShdw blurRad="63500" dist="50800" dir="16200000">
              <a:prstClr val="black">
                <a:alpha val="50000"/>
              </a:prstClr>
            </a:inn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Down Arrow 84"/>
          <p:cNvSpPr/>
          <p:nvPr/>
        </p:nvSpPr>
        <p:spPr>
          <a:xfrm>
            <a:off x="7464152" y="1716556"/>
            <a:ext cx="385357" cy="287100"/>
          </a:xfrm>
          <a:prstGeom prst="downArrow">
            <a:avLst/>
          </a:prstGeom>
          <a:solidFill>
            <a:schemeClr val="accent1">
              <a:lumMod val="60000"/>
              <a:lumOff val="40000"/>
            </a:schemeClr>
          </a:solidFill>
          <a:ln>
            <a:solidFill>
              <a:schemeClr val="tx1"/>
            </a:solidFill>
          </a:ln>
          <a:effectLst>
            <a:innerShdw blurRad="63500" dist="50800" dir="16200000">
              <a:prstClr val="black">
                <a:alpha val="50000"/>
              </a:prstClr>
            </a:inn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Down Arrow 85"/>
          <p:cNvSpPr/>
          <p:nvPr/>
        </p:nvSpPr>
        <p:spPr>
          <a:xfrm>
            <a:off x="9408368" y="1716556"/>
            <a:ext cx="385357" cy="287100"/>
          </a:xfrm>
          <a:prstGeom prst="downArrow">
            <a:avLst/>
          </a:prstGeom>
          <a:solidFill>
            <a:schemeClr val="accent1">
              <a:lumMod val="60000"/>
              <a:lumOff val="40000"/>
            </a:schemeClr>
          </a:solidFill>
          <a:ln>
            <a:solidFill>
              <a:schemeClr val="tx1"/>
            </a:solidFill>
          </a:ln>
          <a:effectLst>
            <a:innerShdw blurRad="63500" dist="50800" dir="16200000">
              <a:prstClr val="black">
                <a:alpha val="50000"/>
              </a:prstClr>
            </a:inn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Down Arrow 86"/>
          <p:cNvSpPr/>
          <p:nvPr/>
        </p:nvSpPr>
        <p:spPr>
          <a:xfrm>
            <a:off x="11341335" y="1736550"/>
            <a:ext cx="385357" cy="287100"/>
          </a:xfrm>
          <a:prstGeom prst="downArrow">
            <a:avLst/>
          </a:prstGeom>
          <a:solidFill>
            <a:schemeClr val="accent1">
              <a:lumMod val="60000"/>
              <a:lumOff val="40000"/>
            </a:schemeClr>
          </a:solidFill>
          <a:ln>
            <a:solidFill>
              <a:schemeClr val="tx1"/>
            </a:solidFill>
          </a:ln>
          <a:effectLst>
            <a:innerShdw blurRad="63500" dist="50800" dir="16200000">
              <a:prstClr val="black">
                <a:alpha val="50000"/>
              </a:prstClr>
            </a:inn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Down Arrow 87"/>
          <p:cNvSpPr/>
          <p:nvPr/>
        </p:nvSpPr>
        <p:spPr>
          <a:xfrm>
            <a:off x="1789898" y="2924944"/>
            <a:ext cx="385357" cy="287100"/>
          </a:xfrm>
          <a:prstGeom prst="downArrow">
            <a:avLst/>
          </a:prstGeom>
          <a:solidFill>
            <a:schemeClr val="accent1">
              <a:lumMod val="60000"/>
              <a:lumOff val="40000"/>
            </a:schemeClr>
          </a:solidFill>
          <a:ln>
            <a:solidFill>
              <a:schemeClr val="tx1"/>
            </a:solidFill>
          </a:ln>
          <a:effectLst>
            <a:innerShdw blurRad="63500" dist="50800" dir="16200000">
              <a:prstClr val="black">
                <a:alpha val="50000"/>
              </a:prstClr>
            </a:inn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Down Arrow 88"/>
          <p:cNvSpPr/>
          <p:nvPr/>
        </p:nvSpPr>
        <p:spPr>
          <a:xfrm>
            <a:off x="2947902" y="2947227"/>
            <a:ext cx="385357" cy="287100"/>
          </a:xfrm>
          <a:prstGeom prst="downArrow">
            <a:avLst/>
          </a:prstGeom>
          <a:solidFill>
            <a:schemeClr val="accent1">
              <a:lumMod val="60000"/>
              <a:lumOff val="40000"/>
            </a:schemeClr>
          </a:solidFill>
          <a:ln>
            <a:solidFill>
              <a:schemeClr val="tx1"/>
            </a:solidFill>
          </a:ln>
          <a:effectLst>
            <a:innerShdw blurRad="63500" dist="50800" dir="16200000">
              <a:prstClr val="black">
                <a:alpha val="50000"/>
              </a:prstClr>
            </a:inn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Down Arrow 89"/>
          <p:cNvSpPr/>
          <p:nvPr/>
        </p:nvSpPr>
        <p:spPr>
          <a:xfrm>
            <a:off x="4248788" y="2955333"/>
            <a:ext cx="385357" cy="287100"/>
          </a:xfrm>
          <a:prstGeom prst="downArrow">
            <a:avLst/>
          </a:prstGeom>
          <a:solidFill>
            <a:schemeClr val="accent1">
              <a:lumMod val="60000"/>
              <a:lumOff val="40000"/>
            </a:schemeClr>
          </a:solidFill>
          <a:ln>
            <a:solidFill>
              <a:schemeClr val="tx1"/>
            </a:solidFill>
          </a:ln>
          <a:effectLst>
            <a:innerShdw blurRad="63500" dist="50800" dir="16200000">
              <a:prstClr val="black">
                <a:alpha val="50000"/>
              </a:prstClr>
            </a:inn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Down Arrow 90"/>
          <p:cNvSpPr/>
          <p:nvPr/>
        </p:nvSpPr>
        <p:spPr>
          <a:xfrm>
            <a:off x="5447928" y="2947227"/>
            <a:ext cx="385357" cy="287100"/>
          </a:xfrm>
          <a:prstGeom prst="downArrow">
            <a:avLst/>
          </a:prstGeom>
          <a:solidFill>
            <a:schemeClr val="accent1">
              <a:lumMod val="60000"/>
              <a:lumOff val="40000"/>
            </a:schemeClr>
          </a:solidFill>
          <a:ln>
            <a:solidFill>
              <a:schemeClr val="tx1"/>
            </a:solidFill>
          </a:ln>
          <a:effectLst>
            <a:innerShdw blurRad="63500" dist="50800" dir="16200000">
              <a:prstClr val="black">
                <a:alpha val="50000"/>
              </a:prstClr>
            </a:inn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Down Arrow 91"/>
          <p:cNvSpPr/>
          <p:nvPr/>
        </p:nvSpPr>
        <p:spPr>
          <a:xfrm>
            <a:off x="7464152" y="2947227"/>
            <a:ext cx="385357" cy="287100"/>
          </a:xfrm>
          <a:prstGeom prst="downArrow">
            <a:avLst/>
          </a:prstGeom>
          <a:solidFill>
            <a:schemeClr val="accent1">
              <a:lumMod val="60000"/>
              <a:lumOff val="40000"/>
            </a:schemeClr>
          </a:solidFill>
          <a:ln>
            <a:solidFill>
              <a:schemeClr val="tx1"/>
            </a:solidFill>
          </a:ln>
          <a:effectLst>
            <a:innerShdw blurRad="63500" dist="50800" dir="16200000">
              <a:prstClr val="black">
                <a:alpha val="50000"/>
              </a:prstClr>
            </a:inn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Down Arrow 92"/>
          <p:cNvSpPr/>
          <p:nvPr/>
        </p:nvSpPr>
        <p:spPr>
          <a:xfrm>
            <a:off x="9408368" y="2955333"/>
            <a:ext cx="385357" cy="287100"/>
          </a:xfrm>
          <a:prstGeom prst="downArrow">
            <a:avLst/>
          </a:prstGeom>
          <a:solidFill>
            <a:schemeClr val="accent1">
              <a:lumMod val="60000"/>
              <a:lumOff val="40000"/>
            </a:schemeClr>
          </a:solidFill>
          <a:ln>
            <a:solidFill>
              <a:schemeClr val="tx1"/>
            </a:solidFill>
          </a:ln>
          <a:effectLst>
            <a:innerShdw blurRad="63500" dist="50800" dir="16200000">
              <a:prstClr val="black">
                <a:alpha val="50000"/>
              </a:prstClr>
            </a:inn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Down Arrow 93"/>
          <p:cNvSpPr/>
          <p:nvPr/>
        </p:nvSpPr>
        <p:spPr>
          <a:xfrm>
            <a:off x="11341335" y="2933794"/>
            <a:ext cx="385357" cy="287100"/>
          </a:xfrm>
          <a:prstGeom prst="downArrow">
            <a:avLst/>
          </a:prstGeom>
          <a:solidFill>
            <a:schemeClr val="accent1">
              <a:lumMod val="60000"/>
              <a:lumOff val="40000"/>
            </a:schemeClr>
          </a:solidFill>
          <a:ln>
            <a:solidFill>
              <a:schemeClr val="tx1"/>
            </a:solidFill>
          </a:ln>
          <a:effectLst>
            <a:innerShdw blurRad="63500" dist="50800" dir="16200000">
              <a:prstClr val="black">
                <a:alpha val="50000"/>
              </a:prstClr>
            </a:inn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Down Arrow 94"/>
          <p:cNvSpPr/>
          <p:nvPr/>
        </p:nvSpPr>
        <p:spPr>
          <a:xfrm rot="10800000">
            <a:off x="5566627" y="5032339"/>
            <a:ext cx="385357" cy="268867"/>
          </a:xfrm>
          <a:prstGeom prst="downArrow">
            <a:avLst/>
          </a:prstGeom>
          <a:solidFill>
            <a:schemeClr val="accent1">
              <a:lumMod val="60000"/>
              <a:lumOff val="40000"/>
            </a:schemeClr>
          </a:solidFill>
          <a:ln>
            <a:solidFill>
              <a:schemeClr val="tx1"/>
            </a:solidFill>
          </a:ln>
          <a:effectLst>
            <a:innerShdw blurRad="63500" dist="50800" dir="16200000">
              <a:prstClr val="black">
                <a:alpha val="50000"/>
              </a:prstClr>
            </a:inn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Down Arrow 95"/>
          <p:cNvSpPr/>
          <p:nvPr/>
        </p:nvSpPr>
        <p:spPr>
          <a:xfrm rot="10800000">
            <a:off x="5566627" y="4460862"/>
            <a:ext cx="385357" cy="177892"/>
          </a:xfrm>
          <a:prstGeom prst="downArrow">
            <a:avLst/>
          </a:prstGeom>
          <a:solidFill>
            <a:schemeClr val="accent1">
              <a:lumMod val="60000"/>
              <a:lumOff val="40000"/>
            </a:schemeClr>
          </a:solidFill>
          <a:ln>
            <a:solidFill>
              <a:schemeClr val="tx1"/>
            </a:solidFill>
          </a:ln>
          <a:effectLst>
            <a:innerShdw blurRad="63500" dist="50800" dir="16200000">
              <a:prstClr val="black">
                <a:alpha val="50000"/>
              </a:prstClr>
            </a:inn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Rounded Rectangle 96"/>
          <p:cNvSpPr/>
          <p:nvPr/>
        </p:nvSpPr>
        <p:spPr>
          <a:xfrm>
            <a:off x="24680" y="3068494"/>
            <a:ext cx="12192000" cy="1481314"/>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Rounded Rectangle 98"/>
          <p:cNvSpPr/>
          <p:nvPr/>
        </p:nvSpPr>
        <p:spPr>
          <a:xfrm>
            <a:off x="8215543" y="1994367"/>
            <a:ext cx="1367932" cy="948010"/>
          </a:xfrm>
          <a:prstGeom prst="roundRect">
            <a:avLst/>
          </a:prstGeom>
          <a:solidFill>
            <a:schemeClr val="accent4">
              <a:lumMod val="60000"/>
              <a:lumOff val="40000"/>
            </a:schemeClr>
          </a:solidFill>
          <a:scene3d>
            <a:camera prst="orthographicFront"/>
            <a:lightRig rig="threePt" dir="t"/>
          </a:scene3d>
          <a:sp3d>
            <a:bevelT/>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50" dirty="0">
                <a:solidFill>
                  <a:schemeClr val="tx1"/>
                </a:solidFill>
              </a:rPr>
              <a:t>Environmental development, strengthen resilience against disaster &amp; climate </a:t>
            </a:r>
            <a:r>
              <a:rPr lang="en-US" sz="950" dirty="0" err="1">
                <a:solidFill>
                  <a:schemeClr val="tx1"/>
                </a:solidFill>
              </a:rPr>
              <a:t>changeubahan</a:t>
            </a:r>
            <a:r>
              <a:rPr lang="en-US" sz="950" dirty="0">
                <a:solidFill>
                  <a:schemeClr val="tx1"/>
                </a:solidFill>
              </a:rPr>
              <a:t> </a:t>
            </a:r>
            <a:r>
              <a:rPr lang="en-US" sz="950" dirty="0" err="1">
                <a:solidFill>
                  <a:schemeClr val="tx1"/>
                </a:solidFill>
              </a:rPr>
              <a:t>Iklim</a:t>
            </a:r>
            <a:endParaRPr lang="en-US" sz="950" dirty="0">
              <a:solidFill>
                <a:schemeClr val="tx1"/>
              </a:solidFill>
            </a:endParaRPr>
          </a:p>
        </p:txBody>
      </p:sp>
      <p:sp>
        <p:nvSpPr>
          <p:cNvPr id="100" name="Rounded Rectangle 99"/>
          <p:cNvSpPr/>
          <p:nvPr/>
        </p:nvSpPr>
        <p:spPr>
          <a:xfrm>
            <a:off x="5087888" y="1989536"/>
            <a:ext cx="1368186" cy="948010"/>
          </a:xfrm>
          <a:prstGeom prst="roundRect">
            <a:avLst/>
          </a:prstGeom>
          <a:solidFill>
            <a:schemeClr val="accent4">
              <a:lumMod val="60000"/>
              <a:lumOff val="40000"/>
            </a:schemeClr>
          </a:solidFill>
          <a:scene3d>
            <a:camera prst="orthographicFront"/>
            <a:lightRig rig="threePt" dir="t"/>
          </a:scene3d>
          <a:sp3d>
            <a:bevelT/>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950" dirty="0" smtClean="0">
                <a:solidFill>
                  <a:schemeClr val="tx1"/>
                </a:solidFill>
              </a:rPr>
              <a:t>Environmental development, strengthen resilience against disaster &amp; climate change</a:t>
            </a:r>
            <a:r>
              <a:rPr lang="en-US" sz="950" dirty="0" err="1" smtClean="0">
                <a:solidFill>
                  <a:schemeClr val="tx1"/>
                </a:solidFill>
              </a:rPr>
              <a:t>ubahan</a:t>
            </a:r>
            <a:r>
              <a:rPr lang="en-US" sz="950" dirty="0" smtClean="0">
                <a:solidFill>
                  <a:schemeClr val="tx1"/>
                </a:solidFill>
              </a:rPr>
              <a:t> </a:t>
            </a:r>
            <a:r>
              <a:rPr lang="en-US" sz="950" dirty="0" err="1">
                <a:solidFill>
                  <a:schemeClr val="tx1"/>
                </a:solidFill>
              </a:rPr>
              <a:t>Iklim</a:t>
            </a:r>
            <a:endParaRPr lang="en-US" sz="950" dirty="0">
              <a:solidFill>
                <a:schemeClr val="tx1"/>
              </a:solidFill>
            </a:endParaRPr>
          </a:p>
        </p:txBody>
      </p:sp>
    </p:spTree>
    <p:extLst>
      <p:ext uri="{BB962C8B-B14F-4D97-AF65-F5344CB8AC3E}">
        <p14:creationId xmlns:p14="http://schemas.microsoft.com/office/powerpoint/2010/main" val="27729636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Isosceles Triangle 90"/>
          <p:cNvSpPr/>
          <p:nvPr/>
        </p:nvSpPr>
        <p:spPr>
          <a:xfrm>
            <a:off x="8285142" y="626134"/>
            <a:ext cx="3110235" cy="6030007"/>
          </a:xfrm>
          <a:prstGeom prst="triangle">
            <a:avLst/>
          </a:prstGeom>
          <a:solidFill>
            <a:srgbClr val="00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1065285" y="27237"/>
            <a:ext cx="10285088" cy="642381"/>
          </a:xfrm>
          <a:solidFill>
            <a:schemeClr val="accent4">
              <a:lumMod val="40000"/>
              <a:lumOff val="60000"/>
            </a:schemeClr>
          </a:solidFill>
        </p:spPr>
        <p:txBody>
          <a:bodyPr>
            <a:noAutofit/>
          </a:bodyPr>
          <a:lstStyle/>
          <a:p>
            <a:pPr algn="ctr"/>
            <a:r>
              <a:rPr lang="en-US" sz="2600" b="1" dirty="0"/>
              <a:t>LOGICAL FRAMEWORK OF </a:t>
            </a:r>
            <a:r>
              <a:rPr lang="en-US" sz="2600" b="1" i="1" dirty="0"/>
              <a:t>NATIONAL </a:t>
            </a:r>
            <a:r>
              <a:rPr lang="en-US" sz="2600" b="1" dirty="0"/>
              <a:t>DEVELOPMENT - </a:t>
            </a:r>
            <a:r>
              <a:rPr lang="id-ID" sz="2600" b="1" i="1" dirty="0"/>
              <a:t>PROJECT BASED</a:t>
            </a:r>
            <a:r>
              <a:rPr lang="en-US" sz="2600" b="1" i="1" dirty="0"/>
              <a:t> AUDIT</a:t>
            </a:r>
            <a:endParaRPr lang="en-US" sz="2600" b="1" dirty="0"/>
          </a:p>
        </p:txBody>
      </p:sp>
      <p:grpSp>
        <p:nvGrpSpPr>
          <p:cNvPr id="17" name="Group 16"/>
          <p:cNvGrpSpPr/>
          <p:nvPr/>
        </p:nvGrpSpPr>
        <p:grpSpPr>
          <a:xfrm>
            <a:off x="4663861" y="681415"/>
            <a:ext cx="2590240" cy="2608730"/>
            <a:chOff x="3841937" y="2548214"/>
            <a:chExt cx="2590240" cy="2608730"/>
          </a:xfrm>
        </p:grpSpPr>
        <p:grpSp>
          <p:nvGrpSpPr>
            <p:cNvPr id="15" name="Group 14"/>
            <p:cNvGrpSpPr/>
            <p:nvPr/>
          </p:nvGrpSpPr>
          <p:grpSpPr>
            <a:xfrm>
              <a:off x="3841937" y="2548214"/>
              <a:ext cx="2590240" cy="2608730"/>
              <a:chOff x="3841937" y="2548214"/>
              <a:chExt cx="2590240" cy="2608730"/>
            </a:xfrm>
          </p:grpSpPr>
          <p:sp>
            <p:nvSpPr>
              <p:cNvPr id="4" name="Oval 3"/>
              <p:cNvSpPr/>
              <p:nvPr/>
            </p:nvSpPr>
            <p:spPr>
              <a:xfrm>
                <a:off x="3841937" y="3200397"/>
                <a:ext cx="1304365" cy="1304365"/>
              </a:xfrm>
              <a:prstGeom prst="ellipse">
                <a:avLst/>
              </a:prstGeom>
              <a:solidFill>
                <a:srgbClr val="FF9966">
                  <a:alpha val="49804"/>
                </a:srgb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en-US">
                  <a:solidFill>
                    <a:prstClr val="black"/>
                  </a:solidFill>
                </a:endParaRPr>
              </a:p>
            </p:txBody>
          </p:sp>
          <p:sp>
            <p:nvSpPr>
              <p:cNvPr id="6" name="Oval 5"/>
              <p:cNvSpPr/>
              <p:nvPr/>
            </p:nvSpPr>
            <p:spPr>
              <a:xfrm>
                <a:off x="5127812" y="3200398"/>
                <a:ext cx="1304365" cy="1304365"/>
              </a:xfrm>
              <a:prstGeom prst="ellipse">
                <a:avLst/>
              </a:prstGeom>
              <a:solidFill>
                <a:srgbClr val="66FF66">
                  <a:alpha val="50196"/>
                </a:srgb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en-US">
                  <a:solidFill>
                    <a:prstClr val="black"/>
                  </a:solidFill>
                </a:endParaRPr>
              </a:p>
            </p:txBody>
          </p:sp>
          <p:sp>
            <p:nvSpPr>
              <p:cNvPr id="7" name="Oval 6"/>
              <p:cNvSpPr/>
              <p:nvPr/>
            </p:nvSpPr>
            <p:spPr>
              <a:xfrm>
                <a:off x="4475629" y="3852579"/>
                <a:ext cx="1304365" cy="1304365"/>
              </a:xfrm>
              <a:prstGeom prst="ellipse">
                <a:avLst/>
              </a:prstGeom>
              <a:solidFill>
                <a:srgbClr val="FF9900">
                  <a:alpha val="50196"/>
                </a:srgb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en-US">
                  <a:solidFill>
                    <a:prstClr val="black"/>
                  </a:solidFill>
                </a:endParaRPr>
              </a:p>
            </p:txBody>
          </p:sp>
          <p:sp>
            <p:nvSpPr>
              <p:cNvPr id="8" name="Oval 7"/>
              <p:cNvSpPr/>
              <p:nvPr/>
            </p:nvSpPr>
            <p:spPr>
              <a:xfrm>
                <a:off x="4475628" y="2548214"/>
                <a:ext cx="1304365" cy="1304365"/>
              </a:xfrm>
              <a:prstGeom prst="ellipse">
                <a:avLst/>
              </a:prstGeom>
              <a:solidFill>
                <a:srgbClr val="66FFFF">
                  <a:alpha val="50196"/>
                </a:srgb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en-US">
                  <a:solidFill>
                    <a:prstClr val="black"/>
                  </a:solidFill>
                </a:endParaRPr>
              </a:p>
            </p:txBody>
          </p:sp>
          <p:sp>
            <p:nvSpPr>
              <p:cNvPr id="9" name="Oval 8"/>
              <p:cNvSpPr/>
              <p:nvPr/>
            </p:nvSpPr>
            <p:spPr>
              <a:xfrm>
                <a:off x="4054569" y="2690949"/>
                <a:ext cx="1304365" cy="1304365"/>
              </a:xfrm>
              <a:prstGeom prst="ellipse">
                <a:avLst/>
              </a:prstGeom>
              <a:solidFill>
                <a:srgbClr val="FFFF99">
                  <a:alpha val="50196"/>
                </a:srgb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en-US">
                  <a:solidFill>
                    <a:prstClr val="black"/>
                  </a:solidFill>
                </a:endParaRPr>
              </a:p>
            </p:txBody>
          </p:sp>
          <p:sp>
            <p:nvSpPr>
              <p:cNvPr id="10" name="Oval 9"/>
              <p:cNvSpPr/>
              <p:nvPr/>
            </p:nvSpPr>
            <p:spPr>
              <a:xfrm>
                <a:off x="4947118" y="2751392"/>
                <a:ext cx="1304365" cy="1304365"/>
              </a:xfrm>
              <a:prstGeom prst="ellipse">
                <a:avLst/>
              </a:prstGeom>
              <a:solidFill>
                <a:srgbClr val="FF99FF">
                  <a:alpha val="50196"/>
                </a:srgb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en-US">
                  <a:solidFill>
                    <a:prstClr val="black"/>
                  </a:solidFill>
                </a:endParaRPr>
              </a:p>
            </p:txBody>
          </p:sp>
          <p:sp>
            <p:nvSpPr>
              <p:cNvPr id="11" name="Oval 10"/>
              <p:cNvSpPr/>
              <p:nvPr/>
            </p:nvSpPr>
            <p:spPr>
              <a:xfrm>
                <a:off x="4022628" y="3649401"/>
                <a:ext cx="1304365" cy="1304365"/>
              </a:xfrm>
              <a:prstGeom prst="ellipse">
                <a:avLst/>
              </a:prstGeom>
              <a:solidFill>
                <a:srgbClr val="99CC00">
                  <a:alpha val="50196"/>
                </a:srgb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en-US">
                  <a:solidFill>
                    <a:prstClr val="black"/>
                  </a:solidFill>
                </a:endParaRPr>
              </a:p>
            </p:txBody>
          </p:sp>
          <p:sp>
            <p:nvSpPr>
              <p:cNvPr id="12" name="Oval 11"/>
              <p:cNvSpPr/>
              <p:nvPr/>
            </p:nvSpPr>
            <p:spPr>
              <a:xfrm>
                <a:off x="4928628" y="3669222"/>
                <a:ext cx="1304365" cy="1304365"/>
              </a:xfrm>
              <a:prstGeom prst="ellipse">
                <a:avLst/>
              </a:prstGeom>
              <a:solidFill>
                <a:srgbClr val="3366FF">
                  <a:alpha val="49804"/>
                </a:srgb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en-US">
                  <a:solidFill>
                    <a:prstClr val="black"/>
                  </a:solidFill>
                </a:endParaRPr>
              </a:p>
            </p:txBody>
          </p:sp>
          <p:sp>
            <p:nvSpPr>
              <p:cNvPr id="13" name="Oval 12"/>
              <p:cNvSpPr/>
              <p:nvPr/>
            </p:nvSpPr>
            <p:spPr>
              <a:xfrm>
                <a:off x="4290314" y="3017040"/>
                <a:ext cx="1731727" cy="1731727"/>
              </a:xfrm>
              <a:prstGeom prst="ellipse">
                <a:avLst/>
              </a:prstGeom>
              <a:solidFill>
                <a:srgbClr val="FFFFFF">
                  <a:alpha val="50196"/>
                </a:srgb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en-US" b="1" dirty="0">
                  <a:solidFill>
                    <a:prstClr val="black"/>
                  </a:solidFill>
                </a:endParaRPr>
              </a:p>
            </p:txBody>
          </p:sp>
        </p:grpSp>
        <p:sp>
          <p:nvSpPr>
            <p:cNvPr id="16" name="TextBox 15"/>
            <p:cNvSpPr txBox="1"/>
            <p:nvPr/>
          </p:nvSpPr>
          <p:spPr>
            <a:xfrm>
              <a:off x="4301447" y="3231374"/>
              <a:ext cx="1652725" cy="1200329"/>
            </a:xfrm>
            <a:prstGeom prst="rect">
              <a:avLst/>
            </a:prstGeom>
            <a:noFill/>
          </p:spPr>
          <p:txBody>
            <a:bodyPr wrap="square" rtlCol="0">
              <a:spAutoFit/>
            </a:bodyPr>
            <a:lstStyle/>
            <a:p>
              <a:pPr algn="ctr"/>
              <a:r>
                <a:rPr lang="id-ID" sz="2400" b="1" dirty="0">
                  <a:solidFill>
                    <a:prstClr val="black"/>
                  </a:solidFill>
                </a:rPr>
                <a:t>NA</a:t>
              </a:r>
              <a:r>
                <a:rPr lang="en-US" sz="2400" b="1" dirty="0">
                  <a:solidFill>
                    <a:prstClr val="black"/>
                  </a:solidFill>
                </a:rPr>
                <a:t>T</a:t>
              </a:r>
              <a:r>
                <a:rPr lang="id-ID" sz="2400" b="1" dirty="0">
                  <a:solidFill>
                    <a:prstClr val="black"/>
                  </a:solidFill>
                </a:rPr>
                <a:t>IONAL</a:t>
              </a:r>
              <a:r>
                <a:rPr lang="en-US" sz="2400" b="1" dirty="0">
                  <a:solidFill>
                    <a:prstClr val="black"/>
                  </a:solidFill>
                </a:rPr>
                <a:t> AUDIT THEMATIC</a:t>
              </a:r>
            </a:p>
          </p:txBody>
        </p:sp>
      </p:grpSp>
      <p:grpSp>
        <p:nvGrpSpPr>
          <p:cNvPr id="33" name="Group 32"/>
          <p:cNvGrpSpPr/>
          <p:nvPr/>
        </p:nvGrpSpPr>
        <p:grpSpPr>
          <a:xfrm>
            <a:off x="831891" y="626134"/>
            <a:ext cx="2392040" cy="4121618"/>
            <a:chOff x="658906" y="2138082"/>
            <a:chExt cx="3063574" cy="4121618"/>
          </a:xfrm>
        </p:grpSpPr>
        <p:sp>
          <p:nvSpPr>
            <p:cNvPr id="20" name="Rectangle 19"/>
            <p:cNvSpPr/>
            <p:nvPr/>
          </p:nvSpPr>
          <p:spPr>
            <a:xfrm>
              <a:off x="658906" y="2138082"/>
              <a:ext cx="3039035" cy="4115319"/>
            </a:xfrm>
            <a:prstGeom prst="rec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1" name="Rounded Rectangle 20"/>
            <p:cNvSpPr/>
            <p:nvPr/>
          </p:nvSpPr>
          <p:spPr>
            <a:xfrm>
              <a:off x="954741" y="2506133"/>
              <a:ext cx="2474119" cy="556584"/>
            </a:xfrm>
            <a:prstGeom prst="roundRect">
              <a:avLst/>
            </a:prstGeom>
            <a:solidFill>
              <a:srgbClr val="FF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2" name="Rounded Rectangle 21"/>
            <p:cNvSpPr/>
            <p:nvPr/>
          </p:nvSpPr>
          <p:spPr>
            <a:xfrm>
              <a:off x="954741" y="3166699"/>
              <a:ext cx="2474119" cy="588350"/>
            </a:xfrm>
            <a:prstGeom prst="roundRect">
              <a:avLst/>
            </a:prstGeom>
            <a:solidFill>
              <a:srgbClr val="66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Rounded Rectangle 22"/>
            <p:cNvSpPr/>
            <p:nvPr/>
          </p:nvSpPr>
          <p:spPr>
            <a:xfrm>
              <a:off x="957822" y="3862672"/>
              <a:ext cx="2474119" cy="588350"/>
            </a:xfrm>
            <a:prstGeom prst="roundRect">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Rounded Rectangle 23"/>
            <p:cNvSpPr/>
            <p:nvPr/>
          </p:nvSpPr>
          <p:spPr>
            <a:xfrm>
              <a:off x="954741" y="4561724"/>
              <a:ext cx="2474119" cy="588350"/>
            </a:xfrm>
            <a:prstGeom prst="roundRect">
              <a:avLst/>
            </a:prstGeom>
            <a:solidFill>
              <a:srgbClr val="99CC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ounded Rectangle 24"/>
            <p:cNvSpPr/>
            <p:nvPr/>
          </p:nvSpPr>
          <p:spPr>
            <a:xfrm>
              <a:off x="954741" y="5257697"/>
              <a:ext cx="2474119" cy="588350"/>
            </a:xfrm>
            <a:prstGeom prst="roundRect">
              <a:avLst/>
            </a:prstGeom>
            <a:solidFill>
              <a:srgbClr val="00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TextBox 25"/>
            <p:cNvSpPr txBox="1"/>
            <p:nvPr/>
          </p:nvSpPr>
          <p:spPr>
            <a:xfrm>
              <a:off x="678459" y="2149347"/>
              <a:ext cx="3044021" cy="292388"/>
            </a:xfrm>
            <a:prstGeom prst="rect">
              <a:avLst/>
            </a:prstGeom>
            <a:solidFill>
              <a:schemeClr val="bg1"/>
            </a:solidFill>
          </p:spPr>
          <p:txBody>
            <a:bodyPr wrap="square" rtlCol="0">
              <a:spAutoFit/>
            </a:bodyPr>
            <a:lstStyle/>
            <a:p>
              <a:r>
                <a:rPr lang="id-ID" sz="1300" b="1" dirty="0" smtClean="0">
                  <a:solidFill>
                    <a:prstClr val="black"/>
                  </a:solidFill>
                </a:rPr>
                <a:t>Development Plan 2020 --2024</a:t>
              </a:r>
              <a:endParaRPr lang="en-US" sz="1300" b="1" dirty="0">
                <a:solidFill>
                  <a:prstClr val="black"/>
                </a:solidFill>
              </a:endParaRPr>
            </a:p>
          </p:txBody>
        </p:sp>
        <p:sp>
          <p:nvSpPr>
            <p:cNvPr id="27" name="TextBox 26"/>
            <p:cNvSpPr txBox="1"/>
            <p:nvPr/>
          </p:nvSpPr>
          <p:spPr>
            <a:xfrm>
              <a:off x="1756670" y="5798035"/>
              <a:ext cx="843501" cy="461665"/>
            </a:xfrm>
            <a:prstGeom prst="rect">
              <a:avLst/>
            </a:prstGeom>
            <a:noFill/>
          </p:spPr>
          <p:txBody>
            <a:bodyPr wrap="none" rtlCol="0">
              <a:spAutoFit/>
            </a:bodyPr>
            <a:lstStyle/>
            <a:p>
              <a:pPr algn="ctr"/>
              <a:r>
                <a:rPr lang="id-ID" sz="2400" b="1" dirty="0">
                  <a:solidFill>
                    <a:prstClr val="black"/>
                  </a:solidFill>
                </a:rPr>
                <a:t>SDGs</a:t>
              </a:r>
              <a:endParaRPr lang="en-US" sz="2400" b="1" dirty="0">
                <a:solidFill>
                  <a:prstClr val="black"/>
                </a:solidFill>
              </a:endParaRPr>
            </a:p>
          </p:txBody>
        </p:sp>
        <p:sp>
          <p:nvSpPr>
            <p:cNvPr id="28" name="TextBox 27"/>
            <p:cNvSpPr txBox="1"/>
            <p:nvPr/>
          </p:nvSpPr>
          <p:spPr>
            <a:xfrm>
              <a:off x="841943" y="2513097"/>
              <a:ext cx="2741200" cy="584775"/>
            </a:xfrm>
            <a:prstGeom prst="rect">
              <a:avLst/>
            </a:prstGeom>
            <a:noFill/>
          </p:spPr>
          <p:txBody>
            <a:bodyPr wrap="none" rtlCol="0">
              <a:spAutoFit/>
            </a:bodyPr>
            <a:lstStyle/>
            <a:p>
              <a:pPr algn="ctr"/>
              <a:r>
                <a:rPr lang="id-ID" sz="1600" b="1" dirty="0">
                  <a:solidFill>
                    <a:prstClr val="black"/>
                  </a:solidFill>
                </a:rPr>
                <a:t>Priorit</a:t>
              </a:r>
              <a:r>
                <a:rPr lang="en-US" sz="1600" b="1" dirty="0">
                  <a:solidFill>
                    <a:prstClr val="black"/>
                  </a:solidFill>
                </a:rPr>
                <a:t>y</a:t>
              </a:r>
              <a:r>
                <a:rPr lang="id-ID" sz="1600" b="1" dirty="0">
                  <a:solidFill>
                    <a:prstClr val="black"/>
                  </a:solidFill>
                </a:rPr>
                <a:t>/</a:t>
              </a:r>
              <a:r>
                <a:rPr lang="en-US" sz="1600" b="1" dirty="0">
                  <a:solidFill>
                    <a:prstClr val="black"/>
                  </a:solidFill>
                </a:rPr>
                <a:t>Development </a:t>
              </a:r>
            </a:p>
            <a:p>
              <a:pPr algn="ctr"/>
              <a:r>
                <a:rPr lang="id-ID" sz="1600" b="1" dirty="0">
                  <a:solidFill>
                    <a:prstClr val="black"/>
                  </a:solidFill>
                </a:rPr>
                <a:t>Fo</a:t>
              </a:r>
              <a:r>
                <a:rPr lang="en-US" sz="1600" b="1" dirty="0">
                  <a:solidFill>
                    <a:prstClr val="black"/>
                  </a:solidFill>
                </a:rPr>
                <a:t>c</a:t>
              </a:r>
              <a:r>
                <a:rPr lang="id-ID" sz="1600" b="1" dirty="0">
                  <a:solidFill>
                    <a:prstClr val="black"/>
                  </a:solidFill>
                </a:rPr>
                <a:t>us 1</a:t>
              </a:r>
              <a:endParaRPr lang="en-US" sz="1600" b="1" dirty="0">
                <a:solidFill>
                  <a:prstClr val="black"/>
                </a:solidFill>
              </a:endParaRPr>
            </a:p>
          </p:txBody>
        </p:sp>
        <p:sp>
          <p:nvSpPr>
            <p:cNvPr id="29" name="TextBox 28"/>
            <p:cNvSpPr txBox="1"/>
            <p:nvPr/>
          </p:nvSpPr>
          <p:spPr>
            <a:xfrm>
              <a:off x="843235" y="3158315"/>
              <a:ext cx="2741201" cy="584775"/>
            </a:xfrm>
            <a:prstGeom prst="rect">
              <a:avLst/>
            </a:prstGeom>
            <a:noFill/>
          </p:spPr>
          <p:txBody>
            <a:bodyPr wrap="none" rtlCol="0">
              <a:spAutoFit/>
            </a:bodyPr>
            <a:lstStyle/>
            <a:p>
              <a:pPr algn="ctr"/>
              <a:r>
                <a:rPr lang="id-ID" sz="1600" b="1" dirty="0">
                  <a:solidFill>
                    <a:prstClr val="black"/>
                  </a:solidFill>
                </a:rPr>
                <a:t>Priorit</a:t>
              </a:r>
              <a:r>
                <a:rPr lang="en-US" sz="1600" b="1" dirty="0">
                  <a:solidFill>
                    <a:prstClr val="black"/>
                  </a:solidFill>
                </a:rPr>
                <a:t>y</a:t>
              </a:r>
              <a:r>
                <a:rPr lang="id-ID" sz="1600" b="1" dirty="0">
                  <a:solidFill>
                    <a:prstClr val="black"/>
                  </a:solidFill>
                </a:rPr>
                <a:t>/</a:t>
              </a:r>
              <a:r>
                <a:rPr lang="en-US" sz="1600" b="1" dirty="0">
                  <a:solidFill>
                    <a:prstClr val="black"/>
                  </a:solidFill>
                </a:rPr>
                <a:t>Development </a:t>
              </a:r>
            </a:p>
            <a:p>
              <a:pPr algn="ctr"/>
              <a:r>
                <a:rPr lang="id-ID" sz="1600" b="1" dirty="0">
                  <a:solidFill>
                    <a:prstClr val="black"/>
                  </a:solidFill>
                </a:rPr>
                <a:t>Fo</a:t>
              </a:r>
              <a:r>
                <a:rPr lang="en-US" sz="1600" b="1" dirty="0">
                  <a:solidFill>
                    <a:prstClr val="black"/>
                  </a:solidFill>
                </a:rPr>
                <a:t>c</a:t>
              </a:r>
              <a:r>
                <a:rPr lang="id-ID" sz="1600" b="1" dirty="0">
                  <a:solidFill>
                    <a:prstClr val="black"/>
                  </a:solidFill>
                </a:rPr>
                <a:t>us 2</a:t>
              </a:r>
              <a:endParaRPr lang="en-US" sz="1600" b="1" dirty="0">
                <a:solidFill>
                  <a:prstClr val="black"/>
                </a:solidFill>
              </a:endParaRPr>
            </a:p>
          </p:txBody>
        </p:sp>
        <p:sp>
          <p:nvSpPr>
            <p:cNvPr id="30" name="TextBox 29"/>
            <p:cNvSpPr txBox="1"/>
            <p:nvPr/>
          </p:nvSpPr>
          <p:spPr>
            <a:xfrm>
              <a:off x="855338" y="3838688"/>
              <a:ext cx="2741201" cy="584775"/>
            </a:xfrm>
            <a:prstGeom prst="rect">
              <a:avLst/>
            </a:prstGeom>
            <a:noFill/>
          </p:spPr>
          <p:txBody>
            <a:bodyPr wrap="none" rtlCol="0">
              <a:spAutoFit/>
            </a:bodyPr>
            <a:lstStyle/>
            <a:p>
              <a:pPr algn="ctr"/>
              <a:r>
                <a:rPr lang="id-ID" sz="1600" b="1" dirty="0">
                  <a:solidFill>
                    <a:prstClr val="black"/>
                  </a:solidFill>
                </a:rPr>
                <a:t>Priorit</a:t>
              </a:r>
              <a:r>
                <a:rPr lang="en-US" sz="1600" b="1" dirty="0">
                  <a:solidFill>
                    <a:prstClr val="black"/>
                  </a:solidFill>
                </a:rPr>
                <a:t>y</a:t>
              </a:r>
              <a:r>
                <a:rPr lang="id-ID" sz="1600" b="1" dirty="0">
                  <a:solidFill>
                    <a:prstClr val="black"/>
                  </a:solidFill>
                </a:rPr>
                <a:t>/</a:t>
              </a:r>
              <a:r>
                <a:rPr lang="en-US" sz="1600" b="1" dirty="0">
                  <a:solidFill>
                    <a:prstClr val="black"/>
                  </a:solidFill>
                </a:rPr>
                <a:t>Development </a:t>
              </a:r>
            </a:p>
            <a:p>
              <a:pPr algn="ctr"/>
              <a:r>
                <a:rPr lang="id-ID" sz="1600" b="1" dirty="0">
                  <a:solidFill>
                    <a:prstClr val="black"/>
                  </a:solidFill>
                </a:rPr>
                <a:t>Fo</a:t>
              </a:r>
              <a:r>
                <a:rPr lang="en-US" sz="1600" b="1" dirty="0">
                  <a:solidFill>
                    <a:prstClr val="black"/>
                  </a:solidFill>
                </a:rPr>
                <a:t>c</a:t>
              </a:r>
              <a:r>
                <a:rPr lang="id-ID" sz="1600" b="1" dirty="0">
                  <a:solidFill>
                    <a:prstClr val="black"/>
                  </a:solidFill>
                </a:rPr>
                <a:t>us 3</a:t>
              </a:r>
              <a:endParaRPr lang="en-US" sz="1600" b="1" dirty="0">
                <a:solidFill>
                  <a:prstClr val="black"/>
                </a:solidFill>
              </a:endParaRPr>
            </a:p>
          </p:txBody>
        </p:sp>
        <p:sp>
          <p:nvSpPr>
            <p:cNvPr id="31" name="TextBox 30"/>
            <p:cNvSpPr txBox="1"/>
            <p:nvPr/>
          </p:nvSpPr>
          <p:spPr>
            <a:xfrm>
              <a:off x="855338" y="4549765"/>
              <a:ext cx="2741201" cy="584775"/>
            </a:xfrm>
            <a:prstGeom prst="rect">
              <a:avLst/>
            </a:prstGeom>
            <a:noFill/>
          </p:spPr>
          <p:txBody>
            <a:bodyPr wrap="none" rtlCol="0">
              <a:spAutoFit/>
            </a:bodyPr>
            <a:lstStyle/>
            <a:p>
              <a:pPr algn="ctr"/>
              <a:r>
                <a:rPr lang="id-ID" sz="1600" b="1" dirty="0">
                  <a:solidFill>
                    <a:prstClr val="black"/>
                  </a:solidFill>
                </a:rPr>
                <a:t>Priorit</a:t>
              </a:r>
              <a:r>
                <a:rPr lang="en-US" sz="1600" b="1" dirty="0">
                  <a:solidFill>
                    <a:prstClr val="black"/>
                  </a:solidFill>
                </a:rPr>
                <a:t>y</a:t>
              </a:r>
              <a:r>
                <a:rPr lang="id-ID" sz="1600" b="1" dirty="0">
                  <a:solidFill>
                    <a:prstClr val="black"/>
                  </a:solidFill>
                </a:rPr>
                <a:t>/</a:t>
              </a:r>
              <a:r>
                <a:rPr lang="en-US" sz="1600" b="1" dirty="0">
                  <a:solidFill>
                    <a:prstClr val="black"/>
                  </a:solidFill>
                </a:rPr>
                <a:t>Development </a:t>
              </a:r>
            </a:p>
            <a:p>
              <a:pPr algn="ctr"/>
              <a:r>
                <a:rPr lang="id-ID" sz="1600" b="1" dirty="0">
                  <a:solidFill>
                    <a:prstClr val="black"/>
                  </a:solidFill>
                </a:rPr>
                <a:t>Fo</a:t>
              </a:r>
              <a:r>
                <a:rPr lang="en-US" sz="1600" b="1" dirty="0">
                  <a:solidFill>
                    <a:prstClr val="black"/>
                  </a:solidFill>
                </a:rPr>
                <a:t>c</a:t>
              </a:r>
              <a:r>
                <a:rPr lang="id-ID" sz="1600" b="1" dirty="0">
                  <a:solidFill>
                    <a:prstClr val="black"/>
                  </a:solidFill>
                </a:rPr>
                <a:t>us 4</a:t>
              </a:r>
              <a:endParaRPr lang="en-US" sz="1600" b="1" dirty="0">
                <a:solidFill>
                  <a:prstClr val="black"/>
                </a:solidFill>
              </a:endParaRPr>
            </a:p>
          </p:txBody>
        </p:sp>
        <p:sp>
          <p:nvSpPr>
            <p:cNvPr id="32" name="TextBox 31"/>
            <p:cNvSpPr txBox="1"/>
            <p:nvPr/>
          </p:nvSpPr>
          <p:spPr>
            <a:xfrm>
              <a:off x="821200" y="5242163"/>
              <a:ext cx="2741201" cy="584775"/>
            </a:xfrm>
            <a:prstGeom prst="rect">
              <a:avLst/>
            </a:prstGeom>
            <a:solidFill>
              <a:schemeClr val="accent1">
                <a:lumMod val="60000"/>
                <a:lumOff val="40000"/>
              </a:schemeClr>
            </a:solidFill>
          </p:spPr>
          <p:txBody>
            <a:bodyPr wrap="none" rtlCol="0">
              <a:spAutoFit/>
            </a:bodyPr>
            <a:lstStyle/>
            <a:p>
              <a:pPr algn="ctr"/>
              <a:r>
                <a:rPr lang="id-ID" sz="1600" b="1" dirty="0">
                  <a:solidFill>
                    <a:prstClr val="black"/>
                  </a:solidFill>
                </a:rPr>
                <a:t>Priorit</a:t>
              </a:r>
              <a:r>
                <a:rPr lang="en-US" sz="1600" b="1" dirty="0">
                  <a:solidFill>
                    <a:prstClr val="black"/>
                  </a:solidFill>
                </a:rPr>
                <a:t>y</a:t>
              </a:r>
              <a:r>
                <a:rPr lang="id-ID" sz="1600" b="1" dirty="0">
                  <a:solidFill>
                    <a:prstClr val="black"/>
                  </a:solidFill>
                </a:rPr>
                <a:t>/</a:t>
              </a:r>
              <a:r>
                <a:rPr lang="en-US" sz="1600" b="1" dirty="0">
                  <a:solidFill>
                    <a:prstClr val="black"/>
                  </a:solidFill>
                </a:rPr>
                <a:t>Development </a:t>
              </a:r>
            </a:p>
            <a:p>
              <a:pPr algn="ctr"/>
              <a:r>
                <a:rPr lang="id-ID" sz="1600" b="1" dirty="0">
                  <a:solidFill>
                    <a:prstClr val="black"/>
                  </a:solidFill>
                </a:rPr>
                <a:t>Fo</a:t>
              </a:r>
              <a:r>
                <a:rPr lang="en-US" sz="1600" b="1" dirty="0">
                  <a:solidFill>
                    <a:prstClr val="black"/>
                  </a:solidFill>
                </a:rPr>
                <a:t>c</a:t>
              </a:r>
              <a:r>
                <a:rPr lang="id-ID" sz="1600" b="1" dirty="0">
                  <a:solidFill>
                    <a:prstClr val="black"/>
                  </a:solidFill>
                </a:rPr>
                <a:t>us </a:t>
              </a:r>
              <a:r>
                <a:rPr lang="en-US" sz="1600" b="1" dirty="0">
                  <a:solidFill>
                    <a:prstClr val="black"/>
                  </a:solidFill>
                </a:rPr>
                <a:t> </a:t>
              </a:r>
              <a:r>
                <a:rPr lang="id-ID" sz="1600" b="1" dirty="0">
                  <a:solidFill>
                    <a:prstClr val="black"/>
                  </a:solidFill>
                </a:rPr>
                <a:t>5</a:t>
              </a:r>
              <a:endParaRPr lang="en-US" sz="1600" b="1" dirty="0">
                <a:solidFill>
                  <a:prstClr val="black"/>
                </a:solidFill>
              </a:endParaRPr>
            </a:p>
          </p:txBody>
        </p:sp>
      </p:grpSp>
      <p:grpSp>
        <p:nvGrpSpPr>
          <p:cNvPr id="39" name="Group 38"/>
          <p:cNvGrpSpPr/>
          <p:nvPr/>
        </p:nvGrpSpPr>
        <p:grpSpPr>
          <a:xfrm>
            <a:off x="775293" y="5016178"/>
            <a:ext cx="2560273" cy="1657580"/>
            <a:chOff x="756133" y="4611056"/>
            <a:chExt cx="2560273" cy="1213173"/>
          </a:xfrm>
        </p:grpSpPr>
        <p:sp>
          <p:nvSpPr>
            <p:cNvPr id="34" name="Rounded Rectangle 33"/>
            <p:cNvSpPr/>
            <p:nvPr/>
          </p:nvSpPr>
          <p:spPr>
            <a:xfrm>
              <a:off x="827998" y="4611056"/>
              <a:ext cx="2376773" cy="1213173"/>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TextBox 34"/>
            <p:cNvSpPr txBox="1"/>
            <p:nvPr/>
          </p:nvSpPr>
          <p:spPr>
            <a:xfrm>
              <a:off x="756133" y="4662510"/>
              <a:ext cx="2560273" cy="1148825"/>
            </a:xfrm>
            <a:prstGeom prst="rect">
              <a:avLst/>
            </a:prstGeom>
            <a:noFill/>
          </p:spPr>
          <p:txBody>
            <a:bodyPr wrap="square" rtlCol="0">
              <a:spAutoFit/>
            </a:bodyPr>
            <a:lstStyle/>
            <a:p>
              <a:pPr algn="ctr"/>
              <a:r>
                <a:rPr lang="en-US" sz="2400" b="1" dirty="0">
                  <a:solidFill>
                    <a:prstClr val="black"/>
                  </a:solidFill>
                </a:rPr>
                <a:t>REGIONAL DEVELOPMENT PLAN</a:t>
              </a:r>
              <a:r>
                <a:rPr lang="id-ID" sz="2400" b="1" dirty="0">
                  <a:solidFill>
                    <a:prstClr val="black"/>
                  </a:solidFill>
                </a:rPr>
                <a:t>/</a:t>
              </a:r>
            </a:p>
            <a:p>
              <a:pPr algn="ctr"/>
              <a:r>
                <a:rPr lang="en-US" sz="2400" b="1" dirty="0">
                  <a:solidFill>
                    <a:prstClr val="black"/>
                  </a:solidFill>
                </a:rPr>
                <a:t>SPATIAL</a:t>
              </a:r>
            </a:p>
          </p:txBody>
        </p:sp>
      </p:grpSp>
      <p:grpSp>
        <p:nvGrpSpPr>
          <p:cNvPr id="51" name="Group 50"/>
          <p:cNvGrpSpPr/>
          <p:nvPr/>
        </p:nvGrpSpPr>
        <p:grpSpPr>
          <a:xfrm>
            <a:off x="4547517" y="5844344"/>
            <a:ext cx="1102953" cy="829411"/>
            <a:chOff x="4015250" y="5844344"/>
            <a:chExt cx="1102953" cy="829411"/>
          </a:xfrm>
        </p:grpSpPr>
        <p:sp>
          <p:nvSpPr>
            <p:cNvPr id="45" name="Oval 44"/>
            <p:cNvSpPr/>
            <p:nvPr/>
          </p:nvSpPr>
          <p:spPr>
            <a:xfrm>
              <a:off x="4152022" y="5844344"/>
              <a:ext cx="829411" cy="829411"/>
            </a:xfrm>
            <a:prstGeom prst="ellipse">
              <a:avLst/>
            </a:prstGeom>
            <a:solidFill>
              <a:srgbClr val="FF0000">
                <a:alpha val="50196"/>
              </a:srgb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en-US" b="1" dirty="0">
                <a:solidFill>
                  <a:prstClr val="black"/>
                </a:solidFill>
              </a:endParaRPr>
            </a:p>
          </p:txBody>
        </p:sp>
        <p:sp>
          <p:nvSpPr>
            <p:cNvPr id="46" name="TextBox 45"/>
            <p:cNvSpPr txBox="1"/>
            <p:nvPr/>
          </p:nvSpPr>
          <p:spPr>
            <a:xfrm>
              <a:off x="4015250" y="5887288"/>
              <a:ext cx="1102953" cy="738664"/>
            </a:xfrm>
            <a:prstGeom prst="rect">
              <a:avLst/>
            </a:prstGeom>
            <a:noFill/>
          </p:spPr>
          <p:txBody>
            <a:bodyPr wrap="square" rtlCol="0">
              <a:spAutoFit/>
            </a:bodyPr>
            <a:lstStyle/>
            <a:p>
              <a:pPr algn="ctr"/>
              <a:r>
                <a:rPr lang="en-US" sz="1400" b="1" dirty="0">
                  <a:solidFill>
                    <a:prstClr val="black"/>
                  </a:solidFill>
                </a:rPr>
                <a:t>LOCAL AUDIT </a:t>
              </a:r>
              <a:r>
                <a:rPr lang="id-ID" sz="1400" b="1" dirty="0" smtClean="0">
                  <a:solidFill>
                    <a:prstClr val="black"/>
                  </a:solidFill>
                </a:rPr>
                <a:t>THEMATIC</a:t>
              </a:r>
              <a:endParaRPr lang="id-ID" sz="1400" b="1" dirty="0">
                <a:solidFill>
                  <a:prstClr val="black"/>
                </a:solidFill>
              </a:endParaRPr>
            </a:p>
          </p:txBody>
        </p:sp>
      </p:grpSp>
      <p:grpSp>
        <p:nvGrpSpPr>
          <p:cNvPr id="52" name="Group 51"/>
          <p:cNvGrpSpPr/>
          <p:nvPr/>
        </p:nvGrpSpPr>
        <p:grpSpPr>
          <a:xfrm>
            <a:off x="4547517" y="5003261"/>
            <a:ext cx="1102953" cy="829411"/>
            <a:chOff x="4015250" y="5844344"/>
            <a:chExt cx="1102953" cy="829411"/>
          </a:xfrm>
        </p:grpSpPr>
        <p:sp>
          <p:nvSpPr>
            <p:cNvPr id="53" name="Oval 52"/>
            <p:cNvSpPr/>
            <p:nvPr/>
          </p:nvSpPr>
          <p:spPr>
            <a:xfrm>
              <a:off x="4152022" y="5844344"/>
              <a:ext cx="829411" cy="829411"/>
            </a:xfrm>
            <a:prstGeom prst="ellipse">
              <a:avLst/>
            </a:prstGeom>
            <a:solidFill>
              <a:srgbClr val="FF0000">
                <a:alpha val="50196"/>
              </a:srgb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en-US" b="1" dirty="0">
                <a:solidFill>
                  <a:prstClr val="black"/>
                </a:solidFill>
              </a:endParaRPr>
            </a:p>
          </p:txBody>
        </p:sp>
        <p:sp>
          <p:nvSpPr>
            <p:cNvPr id="54" name="TextBox 53"/>
            <p:cNvSpPr txBox="1"/>
            <p:nvPr/>
          </p:nvSpPr>
          <p:spPr>
            <a:xfrm>
              <a:off x="4015250" y="5869757"/>
              <a:ext cx="1102953" cy="738664"/>
            </a:xfrm>
            <a:prstGeom prst="rect">
              <a:avLst/>
            </a:prstGeom>
            <a:noFill/>
          </p:spPr>
          <p:txBody>
            <a:bodyPr wrap="square" rtlCol="0">
              <a:spAutoFit/>
            </a:bodyPr>
            <a:lstStyle/>
            <a:p>
              <a:pPr algn="ctr"/>
              <a:r>
                <a:rPr lang="en-US" sz="1400" b="1" dirty="0">
                  <a:solidFill>
                    <a:prstClr val="black"/>
                  </a:solidFill>
                </a:rPr>
                <a:t>LOCAL AUDIT </a:t>
              </a:r>
              <a:r>
                <a:rPr lang="id-ID" sz="1400" b="1" dirty="0" smtClean="0">
                  <a:solidFill>
                    <a:prstClr val="black"/>
                  </a:solidFill>
                </a:rPr>
                <a:t>THEMATIC</a:t>
              </a:r>
              <a:endParaRPr lang="id-ID" sz="1400" b="1" dirty="0">
                <a:solidFill>
                  <a:prstClr val="black"/>
                </a:solidFill>
              </a:endParaRPr>
            </a:p>
          </p:txBody>
        </p:sp>
      </p:grpSp>
      <p:grpSp>
        <p:nvGrpSpPr>
          <p:cNvPr id="55" name="Group 54"/>
          <p:cNvGrpSpPr/>
          <p:nvPr/>
        </p:nvGrpSpPr>
        <p:grpSpPr>
          <a:xfrm>
            <a:off x="5418687" y="5844344"/>
            <a:ext cx="1102953" cy="829411"/>
            <a:chOff x="4015250" y="5844344"/>
            <a:chExt cx="1102953" cy="829411"/>
          </a:xfrm>
        </p:grpSpPr>
        <p:sp>
          <p:nvSpPr>
            <p:cNvPr id="56" name="Oval 55"/>
            <p:cNvSpPr/>
            <p:nvPr/>
          </p:nvSpPr>
          <p:spPr>
            <a:xfrm>
              <a:off x="4152022" y="5844344"/>
              <a:ext cx="829411" cy="829411"/>
            </a:xfrm>
            <a:prstGeom prst="ellipse">
              <a:avLst/>
            </a:prstGeom>
            <a:solidFill>
              <a:srgbClr val="FF0000">
                <a:alpha val="50196"/>
              </a:srgb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en-US" b="1" dirty="0">
                <a:solidFill>
                  <a:prstClr val="black"/>
                </a:solidFill>
              </a:endParaRPr>
            </a:p>
          </p:txBody>
        </p:sp>
        <p:sp>
          <p:nvSpPr>
            <p:cNvPr id="57" name="TextBox 56"/>
            <p:cNvSpPr txBox="1"/>
            <p:nvPr/>
          </p:nvSpPr>
          <p:spPr>
            <a:xfrm>
              <a:off x="4015250" y="5904451"/>
              <a:ext cx="1102953" cy="738664"/>
            </a:xfrm>
            <a:prstGeom prst="rect">
              <a:avLst/>
            </a:prstGeom>
            <a:noFill/>
          </p:spPr>
          <p:txBody>
            <a:bodyPr wrap="square" rtlCol="0">
              <a:spAutoFit/>
            </a:bodyPr>
            <a:lstStyle/>
            <a:p>
              <a:pPr algn="ctr"/>
              <a:r>
                <a:rPr lang="en-US" sz="1400" b="1" dirty="0">
                  <a:solidFill>
                    <a:prstClr val="black"/>
                  </a:solidFill>
                </a:rPr>
                <a:t>LOCAL AUDIT </a:t>
              </a:r>
              <a:r>
                <a:rPr lang="id-ID" sz="1400" b="1" dirty="0" smtClean="0">
                  <a:solidFill>
                    <a:prstClr val="black"/>
                  </a:solidFill>
                </a:rPr>
                <a:t>THEMATIC</a:t>
              </a:r>
              <a:endParaRPr lang="id-ID" sz="1400" b="1" dirty="0">
                <a:solidFill>
                  <a:prstClr val="black"/>
                </a:solidFill>
              </a:endParaRPr>
            </a:p>
          </p:txBody>
        </p:sp>
      </p:grpSp>
      <p:grpSp>
        <p:nvGrpSpPr>
          <p:cNvPr id="58" name="Group 57"/>
          <p:cNvGrpSpPr/>
          <p:nvPr/>
        </p:nvGrpSpPr>
        <p:grpSpPr>
          <a:xfrm>
            <a:off x="5418687" y="5003261"/>
            <a:ext cx="1102953" cy="995018"/>
            <a:chOff x="4015250" y="5844344"/>
            <a:chExt cx="1102953" cy="995018"/>
          </a:xfrm>
        </p:grpSpPr>
        <p:sp>
          <p:nvSpPr>
            <p:cNvPr id="59" name="Oval 58"/>
            <p:cNvSpPr/>
            <p:nvPr/>
          </p:nvSpPr>
          <p:spPr>
            <a:xfrm>
              <a:off x="4152022" y="5844344"/>
              <a:ext cx="829411" cy="829411"/>
            </a:xfrm>
            <a:prstGeom prst="ellipse">
              <a:avLst/>
            </a:prstGeom>
            <a:solidFill>
              <a:srgbClr val="FF0000">
                <a:alpha val="50196"/>
              </a:srgb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en-US" b="1" dirty="0">
                <a:solidFill>
                  <a:prstClr val="black"/>
                </a:solidFill>
              </a:endParaRPr>
            </a:p>
          </p:txBody>
        </p:sp>
        <p:sp>
          <p:nvSpPr>
            <p:cNvPr id="60" name="TextBox 59"/>
            <p:cNvSpPr txBox="1"/>
            <p:nvPr/>
          </p:nvSpPr>
          <p:spPr>
            <a:xfrm>
              <a:off x="4015250" y="5885255"/>
              <a:ext cx="1102953" cy="954107"/>
            </a:xfrm>
            <a:prstGeom prst="rect">
              <a:avLst/>
            </a:prstGeom>
            <a:noFill/>
          </p:spPr>
          <p:txBody>
            <a:bodyPr wrap="square" rtlCol="0">
              <a:spAutoFit/>
            </a:bodyPr>
            <a:lstStyle/>
            <a:p>
              <a:pPr algn="ctr"/>
              <a:r>
                <a:rPr lang="en-US" sz="1400" b="1" dirty="0">
                  <a:solidFill>
                    <a:prstClr val="black"/>
                  </a:solidFill>
                </a:rPr>
                <a:t>LOCAL AUDIT </a:t>
              </a:r>
              <a:r>
                <a:rPr lang="id-ID" sz="1400" b="1" dirty="0" smtClean="0">
                  <a:solidFill>
                    <a:prstClr val="black"/>
                  </a:solidFill>
                </a:rPr>
                <a:t>THEMATIC</a:t>
              </a:r>
              <a:endParaRPr lang="id-ID" sz="1400" b="1" dirty="0">
                <a:solidFill>
                  <a:prstClr val="black"/>
                </a:solidFill>
              </a:endParaRPr>
            </a:p>
            <a:p>
              <a:pPr algn="ctr"/>
              <a:endParaRPr lang="en-US" sz="1400" b="1" dirty="0">
                <a:solidFill>
                  <a:prstClr val="black"/>
                </a:solidFill>
              </a:endParaRPr>
            </a:p>
          </p:txBody>
        </p:sp>
      </p:grpSp>
      <p:grpSp>
        <p:nvGrpSpPr>
          <p:cNvPr id="61" name="Group 60"/>
          <p:cNvGrpSpPr/>
          <p:nvPr/>
        </p:nvGrpSpPr>
        <p:grpSpPr>
          <a:xfrm>
            <a:off x="6303416" y="5857258"/>
            <a:ext cx="1102953" cy="829411"/>
            <a:chOff x="4030748" y="5844344"/>
            <a:chExt cx="1102953" cy="829411"/>
          </a:xfrm>
        </p:grpSpPr>
        <p:sp>
          <p:nvSpPr>
            <p:cNvPr id="62" name="Oval 61"/>
            <p:cNvSpPr/>
            <p:nvPr/>
          </p:nvSpPr>
          <p:spPr>
            <a:xfrm>
              <a:off x="4152022" y="5844344"/>
              <a:ext cx="829411" cy="829411"/>
            </a:xfrm>
            <a:prstGeom prst="ellipse">
              <a:avLst/>
            </a:prstGeom>
            <a:solidFill>
              <a:srgbClr val="FF0000">
                <a:alpha val="50196"/>
              </a:srgb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en-US" b="1" dirty="0">
                <a:solidFill>
                  <a:prstClr val="black"/>
                </a:solidFill>
              </a:endParaRPr>
            </a:p>
          </p:txBody>
        </p:sp>
        <p:sp>
          <p:nvSpPr>
            <p:cNvPr id="63" name="TextBox 62"/>
            <p:cNvSpPr txBox="1"/>
            <p:nvPr/>
          </p:nvSpPr>
          <p:spPr>
            <a:xfrm>
              <a:off x="4030748" y="5888953"/>
              <a:ext cx="1102953" cy="738664"/>
            </a:xfrm>
            <a:prstGeom prst="rect">
              <a:avLst/>
            </a:prstGeom>
            <a:noFill/>
          </p:spPr>
          <p:txBody>
            <a:bodyPr wrap="square" rtlCol="0">
              <a:spAutoFit/>
            </a:bodyPr>
            <a:lstStyle/>
            <a:p>
              <a:pPr algn="ctr"/>
              <a:r>
                <a:rPr lang="en-US" sz="1400" b="1" dirty="0">
                  <a:solidFill>
                    <a:prstClr val="black"/>
                  </a:solidFill>
                </a:rPr>
                <a:t>LOCAL AUDIT </a:t>
              </a:r>
              <a:r>
                <a:rPr lang="id-ID" sz="1400" b="1" dirty="0" smtClean="0">
                  <a:solidFill>
                    <a:prstClr val="black"/>
                  </a:solidFill>
                </a:rPr>
                <a:t>THEMATIC</a:t>
              </a:r>
              <a:endParaRPr lang="id-ID" sz="1400" b="1" dirty="0">
                <a:solidFill>
                  <a:prstClr val="black"/>
                </a:solidFill>
              </a:endParaRPr>
            </a:p>
          </p:txBody>
        </p:sp>
      </p:grpSp>
      <p:grpSp>
        <p:nvGrpSpPr>
          <p:cNvPr id="64" name="Group 63"/>
          <p:cNvGrpSpPr/>
          <p:nvPr/>
        </p:nvGrpSpPr>
        <p:grpSpPr>
          <a:xfrm>
            <a:off x="6303416" y="5016175"/>
            <a:ext cx="1102953" cy="829411"/>
            <a:chOff x="4030748" y="5844344"/>
            <a:chExt cx="1102953" cy="829411"/>
          </a:xfrm>
        </p:grpSpPr>
        <p:sp>
          <p:nvSpPr>
            <p:cNvPr id="65" name="Oval 64"/>
            <p:cNvSpPr/>
            <p:nvPr/>
          </p:nvSpPr>
          <p:spPr>
            <a:xfrm>
              <a:off x="4152022" y="5844344"/>
              <a:ext cx="829411" cy="829411"/>
            </a:xfrm>
            <a:prstGeom prst="ellipse">
              <a:avLst/>
            </a:prstGeom>
            <a:solidFill>
              <a:srgbClr val="FF0000">
                <a:alpha val="50196"/>
              </a:srgb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en-US" b="1" dirty="0">
                <a:solidFill>
                  <a:prstClr val="black"/>
                </a:solidFill>
              </a:endParaRPr>
            </a:p>
          </p:txBody>
        </p:sp>
        <p:sp>
          <p:nvSpPr>
            <p:cNvPr id="66" name="TextBox 65"/>
            <p:cNvSpPr txBox="1"/>
            <p:nvPr/>
          </p:nvSpPr>
          <p:spPr>
            <a:xfrm>
              <a:off x="4030748" y="5872341"/>
              <a:ext cx="1102953" cy="738664"/>
            </a:xfrm>
            <a:prstGeom prst="rect">
              <a:avLst/>
            </a:prstGeom>
            <a:noFill/>
          </p:spPr>
          <p:txBody>
            <a:bodyPr wrap="square" rtlCol="0">
              <a:spAutoFit/>
            </a:bodyPr>
            <a:lstStyle/>
            <a:p>
              <a:pPr algn="ctr"/>
              <a:r>
                <a:rPr lang="en-US" sz="1400" b="1" dirty="0">
                  <a:solidFill>
                    <a:prstClr val="black"/>
                  </a:solidFill>
                </a:rPr>
                <a:t>LOCAL AUDIT </a:t>
              </a:r>
              <a:r>
                <a:rPr lang="id-ID" sz="1400" b="1" dirty="0" smtClean="0">
                  <a:solidFill>
                    <a:prstClr val="black"/>
                  </a:solidFill>
                </a:rPr>
                <a:t>THEMATIC</a:t>
              </a:r>
              <a:endParaRPr lang="id-ID" sz="1400" b="1" dirty="0">
                <a:solidFill>
                  <a:prstClr val="black"/>
                </a:solidFill>
              </a:endParaRPr>
            </a:p>
          </p:txBody>
        </p:sp>
      </p:grpSp>
      <p:sp>
        <p:nvSpPr>
          <p:cNvPr id="84" name="Rounded Rectangle 83"/>
          <p:cNvSpPr/>
          <p:nvPr/>
        </p:nvSpPr>
        <p:spPr>
          <a:xfrm>
            <a:off x="4614935" y="3673566"/>
            <a:ext cx="2706582" cy="893603"/>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85" name="Down Arrow 84"/>
          <p:cNvSpPr/>
          <p:nvPr/>
        </p:nvSpPr>
        <p:spPr>
          <a:xfrm>
            <a:off x="5700509" y="4647324"/>
            <a:ext cx="498447" cy="280909"/>
          </a:xfrm>
          <a:prstGeom prst="downArrow">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6" name="Up Arrow 85"/>
          <p:cNvSpPr/>
          <p:nvPr/>
        </p:nvSpPr>
        <p:spPr>
          <a:xfrm>
            <a:off x="5700508" y="3337669"/>
            <a:ext cx="498447" cy="268767"/>
          </a:xfrm>
          <a:prstGeom prst="upArrow">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8" name="TextBox 87"/>
          <p:cNvSpPr txBox="1"/>
          <p:nvPr/>
        </p:nvSpPr>
        <p:spPr>
          <a:xfrm>
            <a:off x="4787213" y="3686480"/>
            <a:ext cx="2445285" cy="923330"/>
          </a:xfrm>
          <a:prstGeom prst="rect">
            <a:avLst/>
          </a:prstGeom>
          <a:noFill/>
        </p:spPr>
        <p:txBody>
          <a:bodyPr wrap="none" rtlCol="0">
            <a:spAutoFit/>
          </a:bodyPr>
          <a:lstStyle/>
          <a:p>
            <a:pPr algn="ctr"/>
            <a:r>
              <a:rPr lang="en-US" b="1" dirty="0">
                <a:solidFill>
                  <a:prstClr val="black"/>
                </a:solidFill>
              </a:rPr>
              <a:t>AUDIT</a:t>
            </a:r>
            <a:r>
              <a:rPr lang="id-ID" b="1" dirty="0">
                <a:solidFill>
                  <a:prstClr val="black"/>
                </a:solidFill>
              </a:rPr>
              <a:t>:</a:t>
            </a:r>
          </a:p>
          <a:p>
            <a:pPr algn="ctr"/>
            <a:r>
              <a:rPr lang="id-ID" b="1" dirty="0">
                <a:solidFill>
                  <a:prstClr val="black"/>
                </a:solidFill>
              </a:rPr>
              <a:t>T</a:t>
            </a:r>
            <a:r>
              <a:rPr lang="en-US" b="1" dirty="0">
                <a:solidFill>
                  <a:prstClr val="black"/>
                </a:solidFill>
              </a:rPr>
              <a:t>H</a:t>
            </a:r>
            <a:r>
              <a:rPr lang="id-ID" b="1" dirty="0">
                <a:solidFill>
                  <a:prstClr val="black"/>
                </a:solidFill>
              </a:rPr>
              <a:t>EMATI</a:t>
            </a:r>
            <a:r>
              <a:rPr lang="en-US" b="1" dirty="0">
                <a:solidFill>
                  <a:prstClr val="black"/>
                </a:solidFill>
              </a:rPr>
              <a:t>C</a:t>
            </a:r>
            <a:r>
              <a:rPr lang="id-ID" b="1" dirty="0">
                <a:solidFill>
                  <a:prstClr val="black"/>
                </a:solidFill>
              </a:rPr>
              <a:t>, HOLISTI</a:t>
            </a:r>
            <a:r>
              <a:rPr lang="en-US" b="1" dirty="0">
                <a:solidFill>
                  <a:prstClr val="black"/>
                </a:solidFill>
              </a:rPr>
              <a:t>C</a:t>
            </a:r>
            <a:r>
              <a:rPr lang="id-ID" b="1" dirty="0">
                <a:solidFill>
                  <a:prstClr val="black"/>
                </a:solidFill>
              </a:rPr>
              <a:t>,</a:t>
            </a:r>
          </a:p>
          <a:p>
            <a:pPr algn="ctr"/>
            <a:r>
              <a:rPr lang="id-ID" b="1" dirty="0">
                <a:solidFill>
                  <a:prstClr val="black"/>
                </a:solidFill>
              </a:rPr>
              <a:t>INTEGRATI</a:t>
            </a:r>
            <a:r>
              <a:rPr lang="en-US" b="1" dirty="0">
                <a:solidFill>
                  <a:prstClr val="black"/>
                </a:solidFill>
              </a:rPr>
              <a:t>VE</a:t>
            </a:r>
            <a:r>
              <a:rPr lang="id-ID" b="1" dirty="0">
                <a:solidFill>
                  <a:prstClr val="black"/>
                </a:solidFill>
              </a:rPr>
              <a:t>, SPA</a:t>
            </a:r>
            <a:r>
              <a:rPr lang="en-US" b="1" dirty="0">
                <a:solidFill>
                  <a:prstClr val="black"/>
                </a:solidFill>
              </a:rPr>
              <a:t>T</a:t>
            </a:r>
            <a:r>
              <a:rPr lang="id-ID" b="1" dirty="0">
                <a:solidFill>
                  <a:prstClr val="black"/>
                </a:solidFill>
              </a:rPr>
              <a:t>IAL</a:t>
            </a:r>
            <a:endParaRPr lang="en-US" b="1" dirty="0">
              <a:solidFill>
                <a:prstClr val="black"/>
              </a:solidFill>
            </a:endParaRPr>
          </a:p>
        </p:txBody>
      </p:sp>
      <p:sp>
        <p:nvSpPr>
          <p:cNvPr id="89" name="Rounded Rectangle 88"/>
          <p:cNvSpPr/>
          <p:nvPr/>
        </p:nvSpPr>
        <p:spPr>
          <a:xfrm>
            <a:off x="8648289" y="2025540"/>
            <a:ext cx="2383940" cy="1335186"/>
          </a:xfrm>
          <a:prstGeom prst="roundRect">
            <a:avLst/>
          </a:prstGeom>
          <a:solidFill>
            <a:srgbClr val="FFCC66">
              <a:alpha val="60000"/>
            </a:srgbClr>
          </a:solidFill>
          <a:ln w="603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0" name="Rounded Rectangle 89"/>
          <p:cNvSpPr/>
          <p:nvPr/>
        </p:nvSpPr>
        <p:spPr>
          <a:xfrm>
            <a:off x="8562126" y="3744151"/>
            <a:ext cx="2689118" cy="1272024"/>
          </a:xfrm>
          <a:prstGeom prst="roundRect">
            <a:avLst/>
          </a:prstGeom>
          <a:solidFill>
            <a:srgbClr val="9966FF">
              <a:alpha val="60000"/>
            </a:srgbClr>
          </a:solid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2" name="TextBox 91"/>
          <p:cNvSpPr txBox="1"/>
          <p:nvPr/>
        </p:nvSpPr>
        <p:spPr>
          <a:xfrm>
            <a:off x="8966353" y="2130132"/>
            <a:ext cx="1807226" cy="1015663"/>
          </a:xfrm>
          <a:prstGeom prst="rect">
            <a:avLst/>
          </a:prstGeom>
          <a:noFill/>
        </p:spPr>
        <p:txBody>
          <a:bodyPr wrap="none" rtlCol="0">
            <a:spAutoFit/>
          </a:bodyPr>
          <a:lstStyle/>
          <a:p>
            <a:pPr algn="ctr"/>
            <a:r>
              <a:rPr lang="id-ID" sz="2000" b="1" dirty="0" smtClean="0">
                <a:solidFill>
                  <a:prstClr val="black"/>
                </a:solidFill>
              </a:rPr>
              <a:t>CONCLUSIO</a:t>
            </a:r>
            <a:r>
              <a:rPr lang="en-US" sz="2000" b="1" dirty="0" smtClean="0">
                <a:solidFill>
                  <a:prstClr val="black"/>
                </a:solidFill>
              </a:rPr>
              <a:t>N </a:t>
            </a:r>
            <a:endParaRPr lang="id-ID" sz="2000" b="1" dirty="0">
              <a:solidFill>
                <a:prstClr val="black"/>
              </a:solidFill>
            </a:endParaRPr>
          </a:p>
          <a:p>
            <a:pPr algn="ctr"/>
            <a:r>
              <a:rPr lang="en-US" sz="2000" b="1" dirty="0">
                <a:solidFill>
                  <a:prstClr val="black"/>
                </a:solidFill>
              </a:rPr>
              <a:t>ON </a:t>
            </a:r>
            <a:r>
              <a:rPr lang="id-ID" sz="2000" b="1" dirty="0" smtClean="0">
                <a:solidFill>
                  <a:prstClr val="black"/>
                </a:solidFill>
              </a:rPr>
              <a:t>NATIONAL</a:t>
            </a:r>
            <a:r>
              <a:rPr lang="en-US" sz="2000" b="1" dirty="0" smtClean="0">
                <a:solidFill>
                  <a:prstClr val="black"/>
                </a:solidFill>
              </a:rPr>
              <a:t> </a:t>
            </a:r>
            <a:endParaRPr lang="en-US" sz="2000" b="1" dirty="0">
              <a:solidFill>
                <a:prstClr val="black"/>
              </a:solidFill>
            </a:endParaRPr>
          </a:p>
          <a:p>
            <a:pPr algn="ctr"/>
            <a:r>
              <a:rPr lang="en-US" sz="2000" b="1" dirty="0" smtClean="0">
                <a:solidFill>
                  <a:prstClr val="black"/>
                </a:solidFill>
              </a:rPr>
              <a:t>DEVELOPMENT</a:t>
            </a:r>
            <a:endParaRPr lang="id-ID" sz="2000" b="1" dirty="0">
              <a:solidFill>
                <a:prstClr val="black"/>
              </a:solidFill>
            </a:endParaRPr>
          </a:p>
        </p:txBody>
      </p:sp>
      <p:sp>
        <p:nvSpPr>
          <p:cNvPr id="93" name="TextBox 92"/>
          <p:cNvSpPr txBox="1"/>
          <p:nvPr/>
        </p:nvSpPr>
        <p:spPr>
          <a:xfrm>
            <a:off x="8777451" y="3718443"/>
            <a:ext cx="2220738" cy="1323439"/>
          </a:xfrm>
          <a:prstGeom prst="rect">
            <a:avLst/>
          </a:prstGeom>
          <a:noFill/>
        </p:spPr>
        <p:txBody>
          <a:bodyPr wrap="square" rtlCol="0">
            <a:spAutoFit/>
          </a:bodyPr>
          <a:lstStyle/>
          <a:p>
            <a:pPr algn="ctr"/>
            <a:r>
              <a:rPr lang="id-ID" sz="2000" b="1" dirty="0" smtClean="0">
                <a:solidFill>
                  <a:prstClr val="black"/>
                </a:solidFill>
              </a:rPr>
              <a:t>C</a:t>
            </a:r>
            <a:r>
              <a:rPr lang="en-US" sz="2000" b="1" dirty="0" smtClean="0">
                <a:solidFill>
                  <a:prstClr val="black"/>
                </a:solidFill>
              </a:rPr>
              <a:t>O</a:t>
            </a:r>
            <a:r>
              <a:rPr lang="id-ID" sz="2000" b="1" dirty="0" smtClean="0">
                <a:solidFill>
                  <a:prstClr val="black"/>
                </a:solidFill>
              </a:rPr>
              <a:t>NCLUSION</a:t>
            </a:r>
            <a:r>
              <a:rPr lang="en-US" sz="2000" b="1" dirty="0" smtClean="0">
                <a:solidFill>
                  <a:prstClr val="black"/>
                </a:solidFill>
              </a:rPr>
              <a:t> </a:t>
            </a:r>
            <a:r>
              <a:rPr lang="en-US" sz="2000" b="1" dirty="0">
                <a:solidFill>
                  <a:prstClr val="black"/>
                </a:solidFill>
              </a:rPr>
              <a:t>ON REGIONAL</a:t>
            </a:r>
          </a:p>
          <a:p>
            <a:pPr algn="ctr"/>
            <a:r>
              <a:rPr lang="en-US" sz="2000" b="1" dirty="0">
                <a:solidFill>
                  <a:prstClr val="black"/>
                </a:solidFill>
              </a:rPr>
              <a:t>DEVELOPMENT</a:t>
            </a:r>
            <a:r>
              <a:rPr lang="id-ID" sz="2000" b="1" dirty="0">
                <a:solidFill>
                  <a:prstClr val="black"/>
                </a:solidFill>
              </a:rPr>
              <a:t>/</a:t>
            </a:r>
          </a:p>
          <a:p>
            <a:pPr algn="ctr"/>
            <a:r>
              <a:rPr lang="en-US" sz="2000" b="1" dirty="0">
                <a:solidFill>
                  <a:prstClr val="black"/>
                </a:solidFill>
              </a:rPr>
              <a:t>SPATIAL</a:t>
            </a:r>
          </a:p>
        </p:txBody>
      </p:sp>
      <p:sp>
        <p:nvSpPr>
          <p:cNvPr id="95" name="TextBox 94"/>
          <p:cNvSpPr txBox="1"/>
          <p:nvPr/>
        </p:nvSpPr>
        <p:spPr>
          <a:xfrm>
            <a:off x="8617711" y="5417966"/>
            <a:ext cx="2577949" cy="1384995"/>
          </a:xfrm>
          <a:prstGeom prst="rect">
            <a:avLst/>
          </a:prstGeom>
          <a:noFill/>
        </p:spPr>
        <p:txBody>
          <a:bodyPr wrap="none" rtlCol="0">
            <a:spAutoFit/>
          </a:bodyPr>
          <a:lstStyle/>
          <a:p>
            <a:pPr algn="ctr"/>
            <a:r>
              <a:rPr lang="id-ID" sz="2000" b="1" i="1" dirty="0" smtClean="0">
                <a:solidFill>
                  <a:prstClr val="black"/>
                </a:solidFill>
              </a:rPr>
              <a:t>SAI</a:t>
            </a:r>
            <a:r>
              <a:rPr lang="en-US" sz="2000" b="1" i="1" dirty="0" smtClean="0">
                <a:solidFill>
                  <a:prstClr val="black"/>
                </a:solidFill>
              </a:rPr>
              <a:t> </a:t>
            </a:r>
            <a:r>
              <a:rPr lang="en-US" sz="2000" b="1" i="1" dirty="0">
                <a:solidFill>
                  <a:prstClr val="black"/>
                </a:solidFill>
              </a:rPr>
              <a:t>F</a:t>
            </a:r>
            <a:r>
              <a:rPr lang="id-ID" sz="2000" b="1" i="1" dirty="0">
                <a:solidFill>
                  <a:prstClr val="black"/>
                </a:solidFill>
              </a:rPr>
              <a:t>OCAL </a:t>
            </a:r>
            <a:r>
              <a:rPr lang="id-ID" sz="2000" b="1" i="1" dirty="0" smtClean="0">
                <a:solidFill>
                  <a:prstClr val="black"/>
                </a:solidFill>
              </a:rPr>
              <a:t>POINTS OF </a:t>
            </a:r>
            <a:r>
              <a:rPr lang="en-US" sz="2000" b="1" i="1" dirty="0" smtClean="0">
                <a:solidFill>
                  <a:prstClr val="black"/>
                </a:solidFill>
              </a:rPr>
              <a:t> </a:t>
            </a:r>
            <a:endParaRPr lang="en-US" sz="2000" b="1" i="1" dirty="0">
              <a:solidFill>
                <a:prstClr val="black"/>
              </a:solidFill>
            </a:endParaRPr>
          </a:p>
          <a:p>
            <a:pPr algn="ctr"/>
            <a:r>
              <a:rPr lang="id-ID" sz="2000" b="1" dirty="0" smtClean="0">
                <a:solidFill>
                  <a:prstClr val="black"/>
                </a:solidFill>
              </a:rPr>
              <a:t>IMPROVEMENT </a:t>
            </a:r>
          </a:p>
          <a:p>
            <a:pPr algn="ctr"/>
            <a:r>
              <a:rPr lang="id-ID" sz="2000" b="1" dirty="0" smtClean="0">
                <a:solidFill>
                  <a:prstClr val="black"/>
                </a:solidFill>
              </a:rPr>
              <a:t>(RECOMMENDATION)</a:t>
            </a:r>
            <a:endParaRPr lang="id-ID" sz="2000" b="1" dirty="0">
              <a:solidFill>
                <a:prstClr val="black"/>
              </a:solidFill>
            </a:endParaRPr>
          </a:p>
          <a:p>
            <a:pPr algn="ctr"/>
            <a:endParaRPr lang="en-US" sz="2400" b="1" dirty="0">
              <a:solidFill>
                <a:prstClr val="black"/>
              </a:solidFill>
            </a:endParaRPr>
          </a:p>
        </p:txBody>
      </p:sp>
      <p:sp>
        <p:nvSpPr>
          <p:cNvPr id="96" name="Right Arrow 95"/>
          <p:cNvSpPr/>
          <p:nvPr/>
        </p:nvSpPr>
        <p:spPr>
          <a:xfrm>
            <a:off x="3671248" y="1585924"/>
            <a:ext cx="655092" cy="868681"/>
          </a:xfrm>
          <a:prstGeom prst="rightArrow">
            <a:avLst/>
          </a:prstGeom>
          <a:solidFill>
            <a:srgbClr val="FF000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7" name="Right Arrow 96"/>
          <p:cNvSpPr/>
          <p:nvPr/>
        </p:nvSpPr>
        <p:spPr>
          <a:xfrm>
            <a:off x="3674777" y="5343359"/>
            <a:ext cx="655092" cy="868681"/>
          </a:xfrm>
          <a:prstGeom prst="rightArrow">
            <a:avLst/>
          </a:prstGeom>
          <a:solidFill>
            <a:srgbClr val="FF000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8" name="Right Arrow 97"/>
          <p:cNvSpPr/>
          <p:nvPr/>
        </p:nvSpPr>
        <p:spPr>
          <a:xfrm>
            <a:off x="7748743" y="3659382"/>
            <a:ext cx="655092" cy="868681"/>
          </a:xfrm>
          <a:prstGeom prst="rightArrow">
            <a:avLst/>
          </a:prstGeom>
          <a:solidFill>
            <a:srgbClr val="FF000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Rounded Rectangle 2"/>
          <p:cNvSpPr/>
          <p:nvPr/>
        </p:nvSpPr>
        <p:spPr>
          <a:xfrm>
            <a:off x="8544272" y="5298885"/>
            <a:ext cx="2651388" cy="1196918"/>
          </a:xfrm>
          <a:prstGeom prst="roundRect">
            <a:avLst/>
          </a:prstGeom>
          <a:noFill/>
          <a:ln w="539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6620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13489" y="1876097"/>
            <a:ext cx="9364718" cy="34200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769172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0064" y="1134802"/>
            <a:ext cx="2337012" cy="796925"/>
          </a:xfrm>
          <a:solidFill>
            <a:schemeClr val="accent4">
              <a:lumMod val="40000"/>
              <a:lumOff val="60000"/>
            </a:schemeClr>
          </a:solidFill>
        </p:spPr>
        <p:txBody>
          <a:bodyPr/>
          <a:lstStyle/>
          <a:p>
            <a:r>
              <a:rPr lang="en-US" b="1" dirty="0" smtClean="0"/>
              <a:t>Agenda	</a:t>
            </a:r>
            <a:endParaRPr lang="id-ID" b="1" dirty="0"/>
          </a:p>
        </p:txBody>
      </p:sp>
      <p:sp>
        <p:nvSpPr>
          <p:cNvPr id="3" name="Content Placeholder 2"/>
          <p:cNvSpPr>
            <a:spLocks noGrp="1"/>
          </p:cNvSpPr>
          <p:nvPr>
            <p:ph idx="1"/>
          </p:nvPr>
        </p:nvSpPr>
        <p:spPr>
          <a:xfrm>
            <a:off x="567558" y="2354895"/>
            <a:ext cx="9733481" cy="3919781"/>
          </a:xfrm>
          <a:solidFill>
            <a:schemeClr val="accent4">
              <a:lumMod val="40000"/>
              <a:lumOff val="60000"/>
            </a:schemeClr>
          </a:solidFill>
        </p:spPr>
        <p:txBody>
          <a:bodyPr>
            <a:normAutofit fontScale="92500" lnSpcReduction="20000"/>
          </a:bodyPr>
          <a:lstStyle/>
          <a:p>
            <a:r>
              <a:rPr lang="en-US" sz="3900" dirty="0" smtClean="0"/>
              <a:t>KNI in PA Framework of Preparedness for SDGs Implementation</a:t>
            </a:r>
          </a:p>
          <a:p>
            <a:r>
              <a:rPr lang="en-US" sz="3900" dirty="0" smtClean="0"/>
              <a:t>Auditing Data Framework:</a:t>
            </a:r>
          </a:p>
          <a:p>
            <a:pPr lvl="1">
              <a:buFontTx/>
              <a:buChar char="-"/>
            </a:pPr>
            <a:r>
              <a:rPr lang="en-US" sz="3900" dirty="0" smtClean="0"/>
              <a:t>Responsible Parties</a:t>
            </a:r>
          </a:p>
          <a:p>
            <a:pPr lvl="1">
              <a:buFontTx/>
              <a:buChar char="-"/>
            </a:pPr>
            <a:r>
              <a:rPr lang="en-US" sz="3900" dirty="0" smtClean="0"/>
              <a:t>Indicators and Baselines</a:t>
            </a:r>
          </a:p>
          <a:p>
            <a:pPr lvl="1">
              <a:buFontTx/>
              <a:buChar char="-"/>
            </a:pPr>
            <a:r>
              <a:rPr lang="en-US" sz="3900" dirty="0" smtClean="0"/>
              <a:t>Data Quality</a:t>
            </a:r>
          </a:p>
          <a:p>
            <a:pPr lvl="1">
              <a:buFontTx/>
              <a:buChar char="-"/>
            </a:pPr>
            <a:r>
              <a:rPr lang="en-US" sz="3900" dirty="0" smtClean="0"/>
              <a:t>Monitoring, Evaluation, and Reporting</a:t>
            </a:r>
          </a:p>
          <a:p>
            <a:r>
              <a:rPr lang="en-US" sz="3900" dirty="0" smtClean="0"/>
              <a:t>Way forward</a:t>
            </a:r>
          </a:p>
          <a:p>
            <a:pPr>
              <a:buFontTx/>
              <a:buChar char="-"/>
            </a:pPr>
            <a:endParaRPr lang="en-US" dirty="0" smtClean="0">
              <a:solidFill>
                <a:schemeClr val="bg1"/>
              </a:solidFill>
            </a:endParaRPr>
          </a:p>
          <a:p>
            <a:endParaRPr lang="id-ID" dirty="0">
              <a:solidFill>
                <a:schemeClr val="bg1"/>
              </a:solidFill>
            </a:endParaRPr>
          </a:p>
        </p:txBody>
      </p:sp>
    </p:spTree>
    <p:extLst>
      <p:ext uri="{BB962C8B-B14F-4D97-AF65-F5344CB8AC3E}">
        <p14:creationId xmlns:p14="http://schemas.microsoft.com/office/powerpoint/2010/main" val="16327187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25919" y="187855"/>
            <a:ext cx="6718081" cy="800100"/>
          </a:xfrm>
          <a:solidFill>
            <a:schemeClr val="accent4">
              <a:lumMod val="40000"/>
              <a:lumOff val="60000"/>
            </a:schemeClr>
          </a:solidFill>
        </p:spPr>
        <p:txBody>
          <a:bodyPr anchor="t">
            <a:normAutofit/>
          </a:bodyPr>
          <a:lstStyle/>
          <a:p>
            <a:r>
              <a:rPr lang="en-US" sz="4000" b="1" dirty="0" smtClean="0"/>
              <a:t>Performance Audit Framework</a:t>
            </a:r>
            <a:endParaRPr lang="id-ID" sz="4000" b="1" dirty="0"/>
          </a:p>
        </p:txBody>
      </p:sp>
      <p:sp>
        <p:nvSpPr>
          <p:cNvPr id="3" name="Content Placeholder 2"/>
          <p:cNvSpPr>
            <a:spLocks noGrp="1"/>
          </p:cNvSpPr>
          <p:nvPr>
            <p:ph idx="1"/>
          </p:nvPr>
        </p:nvSpPr>
        <p:spPr>
          <a:xfrm>
            <a:off x="704850" y="416456"/>
            <a:ext cx="1447800" cy="5314950"/>
          </a:xfrm>
          <a:solidFill>
            <a:srgbClr val="FF3399"/>
          </a:solidFill>
          <a:ln w="50800" cmpd="sng">
            <a:noFill/>
            <a:prstDash val="solid"/>
          </a:ln>
        </p:spPr>
        <p:txBody>
          <a:bodyPr vert="vert270" anchor="t">
            <a:noAutofit/>
          </a:bodyPr>
          <a:lstStyle/>
          <a:p>
            <a:pPr marL="0" indent="0" algn="ctr">
              <a:buNone/>
            </a:pPr>
            <a:r>
              <a:rPr lang="en-US" sz="4000" dirty="0" smtClean="0">
                <a:solidFill>
                  <a:schemeClr val="bg1"/>
                </a:solidFill>
              </a:rPr>
              <a:t>Preparedness for SDGs Implementation</a:t>
            </a:r>
            <a:endParaRPr lang="id-ID" sz="4000" dirty="0">
              <a:solidFill>
                <a:schemeClr val="bg1"/>
              </a:solidFill>
            </a:endParaRPr>
          </a:p>
        </p:txBody>
      </p:sp>
      <p:graphicFrame>
        <p:nvGraphicFramePr>
          <p:cNvPr id="4" name="Diagram 3"/>
          <p:cNvGraphicFramePr/>
          <p:nvPr>
            <p:extLst>
              <p:ext uri="{D42A27DB-BD31-4B8C-83A1-F6EECF244321}">
                <p14:modId xmlns:p14="http://schemas.microsoft.com/office/powerpoint/2010/main" val="1131838754"/>
              </p:ext>
            </p:extLst>
          </p:nvPr>
        </p:nvGraphicFramePr>
        <p:xfrm>
          <a:off x="2286000" y="626006"/>
          <a:ext cx="8591550" cy="39052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Diagram 7"/>
          <p:cNvGraphicFramePr/>
          <p:nvPr>
            <p:extLst>
              <p:ext uri="{D42A27DB-BD31-4B8C-83A1-F6EECF244321}">
                <p14:modId xmlns:p14="http://schemas.microsoft.com/office/powerpoint/2010/main" val="1189102702"/>
              </p:ext>
            </p:extLst>
          </p:nvPr>
        </p:nvGraphicFramePr>
        <p:xfrm>
          <a:off x="3371850" y="4062940"/>
          <a:ext cx="8953500" cy="327395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cxnSp>
        <p:nvCxnSpPr>
          <p:cNvPr id="11" name="Straight Connector 10"/>
          <p:cNvCxnSpPr/>
          <p:nvPr/>
        </p:nvCxnSpPr>
        <p:spPr>
          <a:xfrm>
            <a:off x="8153400" y="3981450"/>
            <a:ext cx="0" cy="36195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5162550" y="4343400"/>
            <a:ext cx="584835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5162550" y="4343400"/>
            <a:ext cx="0" cy="4000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7143750" y="4340756"/>
            <a:ext cx="0" cy="40269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8991600" y="4321044"/>
            <a:ext cx="9525" cy="42240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11029951" y="4340756"/>
            <a:ext cx="9525" cy="42240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2053" name="Picture 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010899" y="2748346"/>
            <a:ext cx="1181101" cy="1233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45359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0371" y="312874"/>
            <a:ext cx="8906691" cy="601526"/>
          </a:xfrm>
          <a:solidFill>
            <a:schemeClr val="accent4">
              <a:lumMod val="40000"/>
              <a:lumOff val="60000"/>
            </a:schemeClr>
          </a:solidFill>
        </p:spPr>
        <p:txBody>
          <a:bodyPr>
            <a:normAutofit fontScale="90000"/>
          </a:bodyPr>
          <a:lstStyle/>
          <a:p>
            <a:r>
              <a:rPr lang="en-US" sz="4000" b="1" dirty="0" smtClean="0"/>
              <a:t>Auditing Data Framework – Responsible Parties</a:t>
            </a:r>
            <a:endParaRPr lang="id-ID" sz="4000"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501180239"/>
              </p:ext>
            </p:extLst>
          </p:nvPr>
        </p:nvGraphicFramePr>
        <p:xfrm>
          <a:off x="268877" y="1881325"/>
          <a:ext cx="6032863" cy="38924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Oval 4"/>
          <p:cNvSpPr/>
          <p:nvPr/>
        </p:nvSpPr>
        <p:spPr>
          <a:xfrm>
            <a:off x="268876" y="1410789"/>
            <a:ext cx="6032863" cy="4637314"/>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Curved Down Arrow 9"/>
          <p:cNvSpPr/>
          <p:nvPr/>
        </p:nvSpPr>
        <p:spPr>
          <a:xfrm>
            <a:off x="4546961" y="1071426"/>
            <a:ext cx="1866901" cy="535579"/>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11" name="Rectangle 10"/>
          <p:cNvSpPr/>
          <p:nvPr/>
        </p:nvSpPr>
        <p:spPr>
          <a:xfrm>
            <a:off x="5264331" y="1541827"/>
            <a:ext cx="3775166" cy="6789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0000"/>
                </a:solidFill>
              </a:rPr>
              <a:t>National Coordination Team</a:t>
            </a:r>
            <a:endParaRPr lang="id-ID" sz="2400" b="1" dirty="0">
              <a:solidFill>
                <a:srgbClr val="FF0000"/>
              </a:solidFill>
            </a:endParaRPr>
          </a:p>
        </p:txBody>
      </p:sp>
      <p:sp>
        <p:nvSpPr>
          <p:cNvPr id="15" name="Curved Up Arrow 14"/>
          <p:cNvSpPr/>
          <p:nvPr/>
        </p:nvSpPr>
        <p:spPr>
          <a:xfrm>
            <a:off x="8010545" y="2056304"/>
            <a:ext cx="2293033" cy="516211"/>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16" name="Rectangle 15"/>
          <p:cNvSpPr/>
          <p:nvPr/>
        </p:nvSpPr>
        <p:spPr>
          <a:xfrm>
            <a:off x="9397635" y="1410789"/>
            <a:ext cx="2461429" cy="482732"/>
          </a:xfrm>
          <a:prstGeom prst="rect">
            <a:avLst/>
          </a:prstGeom>
          <a:noFill/>
          <a:ln w="476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tx1"/>
                </a:solidFill>
              </a:rPr>
              <a:t>P</a:t>
            </a:r>
            <a:r>
              <a:rPr lang="id-ID" sz="2000" b="1" dirty="0" smtClean="0">
                <a:solidFill>
                  <a:schemeClr val="tx1"/>
                </a:solidFill>
              </a:rPr>
              <a:t>residential Decree </a:t>
            </a:r>
            <a:r>
              <a:rPr lang="en-US" sz="2000" b="1" dirty="0" smtClean="0">
                <a:solidFill>
                  <a:schemeClr val="tx1"/>
                </a:solidFill>
              </a:rPr>
              <a:t>No. 59/2017</a:t>
            </a:r>
            <a:endParaRPr lang="id-ID" sz="2000" b="1" dirty="0">
              <a:solidFill>
                <a:schemeClr val="tx1"/>
              </a:solidFill>
            </a:endParaRPr>
          </a:p>
        </p:txBody>
      </p:sp>
      <p:sp>
        <p:nvSpPr>
          <p:cNvPr id="17" name="Rectangle 16"/>
          <p:cNvSpPr/>
          <p:nvPr/>
        </p:nvSpPr>
        <p:spPr>
          <a:xfrm>
            <a:off x="9157061" y="707596"/>
            <a:ext cx="2870815" cy="6718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solidFill>
                  <a:srgbClr val="FF0000"/>
                </a:solidFill>
                <a:latin typeface="Bradley Hand ITC" panose="03070402050302030203" pitchFamily="66" charset="0"/>
              </a:rPr>
              <a:t>Legal binding!</a:t>
            </a:r>
            <a:endParaRPr lang="id-ID" sz="2800" b="1" i="1" dirty="0">
              <a:solidFill>
                <a:srgbClr val="FF0000"/>
              </a:solidFill>
              <a:latin typeface="Bradley Hand ITC" panose="03070402050302030203" pitchFamily="66" charset="0"/>
            </a:endParaRPr>
          </a:p>
        </p:txBody>
      </p:sp>
      <p:graphicFrame>
        <p:nvGraphicFramePr>
          <p:cNvPr id="21" name="Diagram 20"/>
          <p:cNvGraphicFramePr/>
          <p:nvPr>
            <p:extLst>
              <p:ext uri="{D42A27DB-BD31-4B8C-83A1-F6EECF244321}">
                <p14:modId xmlns:p14="http://schemas.microsoft.com/office/powerpoint/2010/main" val="3104120662"/>
              </p:ext>
            </p:extLst>
          </p:nvPr>
        </p:nvGraphicFramePr>
        <p:xfrm>
          <a:off x="6877884" y="2848249"/>
          <a:ext cx="4981179" cy="391000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22626405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5939" y="932807"/>
            <a:ext cx="5535303" cy="525662"/>
          </a:xfrm>
          <a:solidFill>
            <a:schemeClr val="bg1">
              <a:lumMod val="95000"/>
            </a:schemeClr>
          </a:solidFill>
        </p:spPr>
        <p:txBody>
          <a:bodyPr>
            <a:normAutofit/>
          </a:bodyPr>
          <a:lstStyle/>
          <a:p>
            <a:pPr algn="ctr"/>
            <a:r>
              <a:rPr lang="en-US" sz="2800" b="1" u="sng" dirty="0" smtClean="0"/>
              <a:t>SDGs Indicators Mapping in Indonesia</a:t>
            </a:r>
            <a:endParaRPr lang="id-ID" sz="2800" b="1" u="sng" dirty="0"/>
          </a:p>
        </p:txBody>
      </p:sp>
      <p:pic>
        <p:nvPicPr>
          <p:cNvPr id="4" name="Picture 3"/>
          <p:cNvPicPr/>
          <p:nvPr/>
        </p:nvPicPr>
        <p:blipFill rotWithShape="1">
          <a:blip r:embed="rId3"/>
          <a:srcRect l="24947" t="6768" r="13340" b="19256"/>
          <a:stretch/>
        </p:blipFill>
        <p:spPr bwMode="auto">
          <a:xfrm>
            <a:off x="114871" y="1458470"/>
            <a:ext cx="6244988" cy="5399530"/>
          </a:xfrm>
          <a:prstGeom prst="rect">
            <a:avLst/>
          </a:prstGeom>
          <a:ln>
            <a:noFill/>
          </a:ln>
          <a:extLst>
            <a:ext uri="{53640926-AAD7-44D8-BBD7-CCE9431645EC}">
              <a14:shadowObscured xmlns:a14="http://schemas.microsoft.com/office/drawing/2010/main"/>
            </a:ext>
          </a:extLst>
        </p:spPr>
      </p:pic>
      <p:sp>
        <p:nvSpPr>
          <p:cNvPr id="5" name="Title 1"/>
          <p:cNvSpPr txBox="1">
            <a:spLocks/>
          </p:cNvSpPr>
          <p:nvPr/>
        </p:nvSpPr>
        <p:spPr>
          <a:xfrm>
            <a:off x="0" y="121805"/>
            <a:ext cx="8906691" cy="601526"/>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smtClean="0"/>
              <a:t>Auditing Data Framework – Indicators and Baselines</a:t>
            </a:r>
            <a:endParaRPr lang="id-ID" sz="4000" b="1" dirty="0"/>
          </a:p>
        </p:txBody>
      </p:sp>
      <p:cxnSp>
        <p:nvCxnSpPr>
          <p:cNvPr id="7" name="Straight Connector 6"/>
          <p:cNvCxnSpPr/>
          <p:nvPr/>
        </p:nvCxnSpPr>
        <p:spPr>
          <a:xfrm>
            <a:off x="6701054" y="932807"/>
            <a:ext cx="13645" cy="5795539"/>
          </a:xfrm>
          <a:prstGeom prst="line">
            <a:avLst/>
          </a:prstGeom>
          <a:ln w="57150" cmpd="sng">
            <a:solidFill>
              <a:srgbClr val="FF0000"/>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22" name="Diagram 21"/>
          <p:cNvGraphicFramePr/>
          <p:nvPr>
            <p:extLst>
              <p:ext uri="{D42A27DB-BD31-4B8C-83A1-F6EECF244321}">
                <p14:modId xmlns:p14="http://schemas.microsoft.com/office/powerpoint/2010/main" val="3782984172"/>
              </p:ext>
            </p:extLst>
          </p:nvPr>
        </p:nvGraphicFramePr>
        <p:xfrm>
          <a:off x="6974011" y="1458469"/>
          <a:ext cx="4421875" cy="51215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42855664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 y="121805"/>
            <a:ext cx="6974010" cy="601526"/>
          </a:xfrm>
          <a:prstGeom prst="rect">
            <a:avLst/>
          </a:prstGeom>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smtClean="0"/>
              <a:t>Auditing Data Framework – Data Quality</a:t>
            </a:r>
            <a:endParaRPr lang="id-ID" sz="3600" b="1" dirty="0"/>
          </a:p>
        </p:txBody>
      </p:sp>
      <p:pic>
        <p:nvPicPr>
          <p:cNvPr id="5" name="Picture 4"/>
          <p:cNvPicPr/>
          <p:nvPr/>
        </p:nvPicPr>
        <p:blipFill rotWithShape="1">
          <a:blip r:embed="rId3"/>
          <a:srcRect t="10338" b="4588"/>
          <a:stretch/>
        </p:blipFill>
        <p:spPr bwMode="auto">
          <a:xfrm>
            <a:off x="0" y="883691"/>
            <a:ext cx="6810233" cy="5435221"/>
          </a:xfrm>
          <a:prstGeom prst="rect">
            <a:avLst/>
          </a:prstGeom>
          <a:ln>
            <a:noFill/>
          </a:ln>
          <a:extLst>
            <a:ext uri="{53640926-AAD7-44D8-BBD7-CCE9431645EC}">
              <a14:shadowObscured xmlns:a14="http://schemas.microsoft.com/office/drawing/2010/main"/>
            </a:ext>
          </a:extLst>
        </p:spPr>
      </p:pic>
      <p:sp>
        <p:nvSpPr>
          <p:cNvPr id="6" name="Rectangle 5"/>
          <p:cNvSpPr/>
          <p:nvPr/>
        </p:nvSpPr>
        <p:spPr>
          <a:xfrm>
            <a:off x="832513" y="6199496"/>
            <a:ext cx="5158853" cy="5527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i="1" dirty="0" smtClean="0">
                <a:solidFill>
                  <a:schemeClr val="tx1"/>
                </a:solidFill>
              </a:rPr>
              <a:t>Geospatial Platform for Sample Evaluation</a:t>
            </a:r>
            <a:r>
              <a:rPr lang="id-ID" sz="2000" b="1" i="1" dirty="0" smtClean="0">
                <a:solidFill>
                  <a:schemeClr val="tx1"/>
                </a:solidFill>
              </a:rPr>
              <a:t> </a:t>
            </a:r>
            <a:endParaRPr lang="id-ID" sz="2000" b="1" i="1" dirty="0">
              <a:solidFill>
                <a:schemeClr val="tx1"/>
              </a:solidFill>
            </a:endParaRPr>
          </a:p>
        </p:txBody>
      </p:sp>
      <p:graphicFrame>
        <p:nvGraphicFramePr>
          <p:cNvPr id="8" name="Diagram 7"/>
          <p:cNvGraphicFramePr/>
          <p:nvPr>
            <p:extLst>
              <p:ext uri="{D42A27DB-BD31-4B8C-83A1-F6EECF244321}">
                <p14:modId xmlns:p14="http://schemas.microsoft.com/office/powerpoint/2010/main" val="557044177"/>
              </p:ext>
            </p:extLst>
          </p:nvPr>
        </p:nvGraphicFramePr>
        <p:xfrm>
          <a:off x="6974011" y="475053"/>
          <a:ext cx="5090610" cy="585671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cxnSp>
        <p:nvCxnSpPr>
          <p:cNvPr id="10" name="Straight Connector 9"/>
          <p:cNvCxnSpPr/>
          <p:nvPr/>
        </p:nvCxnSpPr>
        <p:spPr>
          <a:xfrm>
            <a:off x="6810233" y="422568"/>
            <a:ext cx="27295" cy="6053296"/>
          </a:xfrm>
          <a:prstGeom prst="line">
            <a:avLst/>
          </a:prstGeom>
          <a:ln w="57150">
            <a:prstDash val="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86586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09182" y="0"/>
            <a:ext cx="10031103" cy="765300"/>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smtClean="0"/>
              <a:t>Auditing Data Framework – Monitoring, Evaluation and Reporting</a:t>
            </a:r>
            <a:endParaRPr lang="id-ID" sz="3600" b="1" dirty="0"/>
          </a:p>
        </p:txBody>
      </p:sp>
      <p:graphicFrame>
        <p:nvGraphicFramePr>
          <p:cNvPr id="7" name="Diagram 6"/>
          <p:cNvGraphicFramePr/>
          <p:nvPr>
            <p:extLst>
              <p:ext uri="{D42A27DB-BD31-4B8C-83A1-F6EECF244321}">
                <p14:modId xmlns:p14="http://schemas.microsoft.com/office/powerpoint/2010/main" val="2352495186"/>
              </p:ext>
            </p:extLst>
          </p:nvPr>
        </p:nvGraphicFramePr>
        <p:xfrm>
          <a:off x="-93260" y="574232"/>
          <a:ext cx="4067033" cy="413424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Rectangle 9"/>
          <p:cNvSpPr/>
          <p:nvPr/>
        </p:nvSpPr>
        <p:spPr>
          <a:xfrm>
            <a:off x="4285397" y="996287"/>
            <a:ext cx="1501254" cy="696035"/>
          </a:xfrm>
          <a:prstGeom prst="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Transparent</a:t>
            </a:r>
            <a:endParaRPr lang="id-ID" dirty="0">
              <a:solidFill>
                <a:schemeClr val="tx1"/>
              </a:solidFill>
            </a:endParaRPr>
          </a:p>
        </p:txBody>
      </p:sp>
      <p:sp>
        <p:nvSpPr>
          <p:cNvPr id="11" name="Rectangle 10"/>
          <p:cNvSpPr/>
          <p:nvPr/>
        </p:nvSpPr>
        <p:spPr>
          <a:xfrm>
            <a:off x="6227928" y="996286"/>
            <a:ext cx="1501254" cy="696035"/>
          </a:xfrm>
          <a:prstGeom prst="rect">
            <a:avLst/>
          </a:prstGeom>
          <a:solidFill>
            <a:schemeClr val="bg1">
              <a:lumMod val="95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Integrated</a:t>
            </a:r>
            <a:endParaRPr lang="id-ID" dirty="0">
              <a:solidFill>
                <a:schemeClr val="tx1"/>
              </a:solidFill>
            </a:endParaRPr>
          </a:p>
        </p:txBody>
      </p:sp>
      <p:sp>
        <p:nvSpPr>
          <p:cNvPr id="12" name="Rectangle 11"/>
          <p:cNvSpPr/>
          <p:nvPr/>
        </p:nvSpPr>
        <p:spPr>
          <a:xfrm>
            <a:off x="5006452" y="1923307"/>
            <a:ext cx="2151797" cy="927022"/>
          </a:xfrm>
          <a:prstGeom prst="rect">
            <a:avLst/>
          </a:prstGeom>
          <a:solidFill>
            <a:schemeClr val="bg1">
              <a:lumMod val="95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Public and Private Sectors Involvement</a:t>
            </a:r>
            <a:endParaRPr lang="id-ID" dirty="0">
              <a:solidFill>
                <a:schemeClr val="tx1"/>
              </a:solidFill>
            </a:endParaRPr>
          </a:p>
        </p:txBody>
      </p:sp>
      <p:graphicFrame>
        <p:nvGraphicFramePr>
          <p:cNvPr id="15" name="Diagram 14"/>
          <p:cNvGraphicFramePr/>
          <p:nvPr>
            <p:extLst>
              <p:ext uri="{D42A27DB-BD31-4B8C-83A1-F6EECF244321}">
                <p14:modId xmlns:p14="http://schemas.microsoft.com/office/powerpoint/2010/main" val="3135029251"/>
              </p:ext>
            </p:extLst>
          </p:nvPr>
        </p:nvGraphicFramePr>
        <p:xfrm>
          <a:off x="3328536" y="2831397"/>
          <a:ext cx="8128000" cy="398514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9988967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7007" y="406069"/>
            <a:ext cx="3806980" cy="794935"/>
          </a:xfrm>
          <a:solidFill>
            <a:schemeClr val="accent4">
              <a:lumMod val="40000"/>
              <a:lumOff val="60000"/>
            </a:schemeClr>
          </a:solidFill>
        </p:spPr>
        <p:txBody>
          <a:bodyPr/>
          <a:lstStyle/>
          <a:p>
            <a:r>
              <a:rPr lang="en-US" b="1" dirty="0" smtClean="0"/>
              <a:t>Lesson Learned</a:t>
            </a:r>
            <a:endParaRPr lang="id-ID" b="1" dirty="0"/>
          </a:p>
        </p:txBody>
      </p:sp>
      <p:graphicFrame>
        <p:nvGraphicFramePr>
          <p:cNvPr id="5" name="Diagram 4"/>
          <p:cNvGraphicFramePr/>
          <p:nvPr>
            <p:extLst>
              <p:ext uri="{D42A27DB-BD31-4B8C-83A1-F6EECF244321}">
                <p14:modId xmlns:p14="http://schemas.microsoft.com/office/powerpoint/2010/main" val="1406085225"/>
              </p:ext>
            </p:extLst>
          </p:nvPr>
        </p:nvGraphicFramePr>
        <p:xfrm>
          <a:off x="790053" y="1201004"/>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211100" y="129441"/>
            <a:ext cx="2143125" cy="2143125"/>
          </a:xfrm>
          <a:prstGeom prst="rect">
            <a:avLst/>
          </a:prstGeom>
        </p:spPr>
      </p:pic>
    </p:spTree>
    <p:extLst>
      <p:ext uri="{BB962C8B-B14F-4D97-AF65-F5344CB8AC3E}">
        <p14:creationId xmlns:p14="http://schemas.microsoft.com/office/powerpoint/2010/main" val="7205638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99090"/>
            <a:ext cx="3339662" cy="1091598"/>
          </a:xfrm>
          <a:solidFill>
            <a:schemeClr val="accent4">
              <a:lumMod val="40000"/>
              <a:lumOff val="60000"/>
            </a:schemeClr>
          </a:solidFill>
        </p:spPr>
        <p:txBody>
          <a:bodyPr/>
          <a:lstStyle/>
          <a:p>
            <a:r>
              <a:rPr lang="en-US" b="1" dirty="0" smtClean="0"/>
              <a:t>Way Forward</a:t>
            </a:r>
            <a:endParaRPr lang="id-ID" b="1" dirty="0"/>
          </a:p>
        </p:txBody>
      </p:sp>
      <p:sp>
        <p:nvSpPr>
          <p:cNvPr id="3" name="Content Placeholder 2"/>
          <p:cNvSpPr>
            <a:spLocks noGrp="1"/>
          </p:cNvSpPr>
          <p:nvPr>
            <p:ph idx="1"/>
          </p:nvPr>
        </p:nvSpPr>
        <p:spPr>
          <a:xfrm>
            <a:off x="838200" y="1825625"/>
            <a:ext cx="10515600" cy="1768913"/>
          </a:xfrm>
          <a:solidFill>
            <a:schemeClr val="accent4">
              <a:lumMod val="40000"/>
              <a:lumOff val="60000"/>
            </a:schemeClr>
          </a:solidFill>
        </p:spPr>
        <p:txBody>
          <a:bodyPr>
            <a:normAutofit/>
          </a:bodyPr>
          <a:lstStyle/>
          <a:p>
            <a:r>
              <a:rPr lang="en-US" sz="3500" dirty="0" smtClean="0"/>
              <a:t>Audit on </a:t>
            </a:r>
            <a:r>
              <a:rPr lang="id-ID" sz="3500" dirty="0" smtClean="0"/>
              <a:t>Implementation of </a:t>
            </a:r>
            <a:r>
              <a:rPr lang="en-US" sz="3500" dirty="0" smtClean="0"/>
              <a:t>SDGs</a:t>
            </a:r>
            <a:r>
              <a:rPr lang="id-ID" sz="3500" dirty="0" smtClean="0"/>
              <a:t> (audit planning)</a:t>
            </a:r>
            <a:endParaRPr lang="en-US" sz="3500" dirty="0" smtClean="0"/>
          </a:p>
          <a:p>
            <a:r>
              <a:rPr lang="en-US" sz="3500" dirty="0" smtClean="0"/>
              <a:t>SDGs Indicators in SAI Strategic Planning 2020-2024</a:t>
            </a:r>
            <a:endParaRPr lang="id-ID" sz="3500" dirty="0"/>
          </a:p>
        </p:txBody>
      </p:sp>
    </p:spTree>
    <p:extLst>
      <p:ext uri="{BB962C8B-B14F-4D97-AF65-F5344CB8AC3E}">
        <p14:creationId xmlns:p14="http://schemas.microsoft.com/office/powerpoint/2010/main" val="25376048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TM04033923[[fn=Depth]]</Template>
  <TotalTime>1799</TotalTime>
  <Words>2205</Words>
  <Application>Microsoft Office PowerPoint</Application>
  <PresentationFormat>Custom</PresentationFormat>
  <Paragraphs>264</Paragraphs>
  <Slides>12</Slides>
  <Notes>12</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KNI Development and Improvement in Indonesia: Lesson learned from Performance Audit of Preparedness for Implementation of SDGs</vt:lpstr>
      <vt:lpstr>Agenda </vt:lpstr>
      <vt:lpstr>Performance Audit Framework</vt:lpstr>
      <vt:lpstr>Auditing Data Framework – Responsible Parties</vt:lpstr>
      <vt:lpstr>SDGs Indicators Mapping in Indonesia</vt:lpstr>
      <vt:lpstr>PowerPoint Presentation</vt:lpstr>
      <vt:lpstr>PowerPoint Presentation</vt:lpstr>
      <vt:lpstr>Lesson Learned</vt:lpstr>
      <vt:lpstr>Way Forward</vt:lpstr>
      <vt:lpstr>Illustration of Priority Selection Process for Audit  Themes 2020-2024</vt:lpstr>
      <vt:lpstr>LOGICAL FRAMEWORK OF NATIONAL DEVELOPMENT - PROJECT BASED AUDIT</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Kusumaningsih</dc:creator>
  <cp:lastModifiedBy>Dian Primartanto</cp:lastModifiedBy>
  <cp:revision>113</cp:revision>
  <dcterms:created xsi:type="dcterms:W3CDTF">2019-03-18T06:14:26Z</dcterms:created>
  <dcterms:modified xsi:type="dcterms:W3CDTF">2019-03-25T05:15:54Z</dcterms:modified>
</cp:coreProperties>
</file>