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1" r:id="rId5"/>
    <p:sldMasterId id="2147483669" r:id="rId6"/>
  </p:sldMasterIdLst>
  <p:notesMasterIdLst>
    <p:notesMasterId r:id="rId18"/>
  </p:notesMasterIdLst>
  <p:sldIdLst>
    <p:sldId id="258" r:id="rId7"/>
    <p:sldId id="257" r:id="rId8"/>
    <p:sldId id="259" r:id="rId9"/>
    <p:sldId id="260" r:id="rId10"/>
    <p:sldId id="261" r:id="rId11"/>
    <p:sldId id="262" r:id="rId12"/>
    <p:sldId id="263" r:id="rId13"/>
    <p:sldId id="264" r:id="rId14"/>
    <p:sldId id="265" r:id="rId15"/>
    <p:sldId id="267" r:id="rId16"/>
    <p:sldId id="26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9A4"/>
    <a:srgbClr val="A2C88D"/>
    <a:srgbClr val="00FFFF"/>
    <a:srgbClr val="FFFF66"/>
    <a:srgbClr val="64ADCF"/>
    <a:srgbClr val="A76127"/>
    <a:srgbClr val="FEBC18"/>
    <a:srgbClr val="AC3E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p:cViewPr varScale="1">
        <p:scale>
          <a:sx n="67" d="100"/>
          <a:sy n="67" d="100"/>
        </p:scale>
        <p:origin x="1392"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F5F156-C7B9-4DB7-8921-2865EEF26B80}" type="doc">
      <dgm:prSet loTypeId="urn:microsoft.com/office/officeart/2005/8/layout/hProcess4" loCatId="process" qsTypeId="urn:microsoft.com/office/officeart/2005/8/quickstyle/simple1" qsCatId="simple" csTypeId="urn:microsoft.com/office/officeart/2005/8/colors/colorful1#2" csCatId="colorful" phldr="1"/>
      <dgm:spPr/>
      <dgm:t>
        <a:bodyPr/>
        <a:lstStyle/>
        <a:p>
          <a:endParaRPr lang="en-ZA"/>
        </a:p>
      </dgm:t>
    </dgm:pt>
    <dgm:pt modelId="{BEE85C6E-ECDA-4E49-9E49-991AAFD47DD5}">
      <dgm:prSet phldrT="[Text]" custT="1"/>
      <dgm:spPr>
        <a:solidFill>
          <a:schemeClr val="bg1">
            <a:lumMod val="65000"/>
          </a:schemeClr>
        </a:solidFill>
      </dgm:spPr>
      <dgm:t>
        <a:bodyPr/>
        <a:lstStyle/>
        <a:p>
          <a:r>
            <a:rPr lang="en-ZA" sz="1100" b="1" dirty="0" smtClean="0"/>
            <a:t>Chapter Layout</a:t>
          </a:r>
          <a:endParaRPr lang="en-ZA" sz="1100" b="1" dirty="0"/>
        </a:p>
      </dgm:t>
    </dgm:pt>
    <dgm:pt modelId="{30788C60-715D-4E54-A563-CD25CB49707D}" type="parTrans" cxnId="{78B1F289-3DC1-4C27-8E4E-E3D8F82C6E50}">
      <dgm:prSet/>
      <dgm:spPr/>
      <dgm:t>
        <a:bodyPr/>
        <a:lstStyle/>
        <a:p>
          <a:endParaRPr lang="en-ZA"/>
        </a:p>
      </dgm:t>
    </dgm:pt>
    <dgm:pt modelId="{58079FFB-2102-46B1-8667-5D8AD0B7CBCF}" type="sibTrans" cxnId="{78B1F289-3DC1-4C27-8E4E-E3D8F82C6E50}">
      <dgm:prSet/>
      <dgm:spPr/>
      <dgm:t>
        <a:bodyPr/>
        <a:lstStyle/>
        <a:p>
          <a:endParaRPr lang="en-ZA"/>
        </a:p>
      </dgm:t>
    </dgm:pt>
    <dgm:pt modelId="{572D11DE-ED34-4E27-9753-0C96B54B64A8}">
      <dgm:prSet phldrT="[Text]"/>
      <dgm:spPr>
        <a:solidFill>
          <a:srgbClr val="A2C88D">
            <a:alpha val="90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ZA" dirty="0"/>
        </a:p>
      </dgm:t>
    </dgm:pt>
    <dgm:pt modelId="{03B15B4D-9551-41FF-8FC4-2396DED27485}" type="parTrans" cxnId="{7EFB9A05-F596-4248-B3B1-49B6980BBE5E}">
      <dgm:prSet/>
      <dgm:spPr/>
      <dgm:t>
        <a:bodyPr/>
        <a:lstStyle/>
        <a:p>
          <a:endParaRPr lang="en-ZA"/>
        </a:p>
      </dgm:t>
    </dgm:pt>
    <dgm:pt modelId="{5F92CBAE-361F-4BB9-85A9-F57B5C80BA5B}" type="sibTrans" cxnId="{7EFB9A05-F596-4248-B3B1-49B6980BBE5E}">
      <dgm:prSet/>
      <dgm:spPr/>
      <dgm:t>
        <a:bodyPr/>
        <a:lstStyle/>
        <a:p>
          <a:endParaRPr lang="en-ZA"/>
        </a:p>
      </dgm:t>
    </dgm:pt>
    <dgm:pt modelId="{FEE89C8F-B1F5-4FC5-8792-4921ADDECE21}">
      <dgm:prSet phldrT="[Text]" custT="1"/>
      <dgm:spPr>
        <a:solidFill>
          <a:schemeClr val="bg1">
            <a:lumMod val="65000"/>
          </a:schemeClr>
        </a:solidFill>
      </dgm:spPr>
      <dgm:t>
        <a:bodyPr/>
        <a:lstStyle/>
        <a:p>
          <a:r>
            <a:rPr lang="en-US" sz="1100" b="1" dirty="0" smtClean="0">
              <a:latin typeface="+mn-lt"/>
              <a:ea typeface="+mn-ea"/>
              <a:cs typeface="+mn-cs"/>
            </a:rPr>
            <a:t>Design and specifications document </a:t>
          </a:r>
          <a:endParaRPr lang="en-ZA" sz="1100" b="1" dirty="0"/>
        </a:p>
      </dgm:t>
    </dgm:pt>
    <dgm:pt modelId="{D87D794C-8F7B-400F-B87B-C38F15873786}" type="parTrans" cxnId="{B6CFB785-4EC7-42C4-BBD2-73EFEE7644DE}">
      <dgm:prSet/>
      <dgm:spPr/>
      <dgm:t>
        <a:bodyPr/>
        <a:lstStyle/>
        <a:p>
          <a:endParaRPr lang="en-ZA"/>
        </a:p>
      </dgm:t>
    </dgm:pt>
    <dgm:pt modelId="{5201F423-2D4C-467A-A942-520C6F9E79AD}" type="sibTrans" cxnId="{B6CFB785-4EC7-42C4-BBD2-73EFEE7644DE}">
      <dgm:prSet/>
      <dgm:spPr/>
      <dgm:t>
        <a:bodyPr/>
        <a:lstStyle/>
        <a:p>
          <a:endParaRPr lang="en-ZA"/>
        </a:p>
      </dgm:t>
    </dgm:pt>
    <dgm:pt modelId="{9F5B4F06-8FD3-4143-A791-9767D70A995A}">
      <dgm:prSet phldrT="[Text]"/>
      <dgm:spPr>
        <a:solidFill>
          <a:srgbClr val="FFFF66">
            <a:alpha val="89804"/>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b="1" dirty="0" smtClean="0">
              <a:solidFill>
                <a:schemeClr val="tx1">
                  <a:lumMod val="75000"/>
                  <a:lumOff val="25000"/>
                </a:schemeClr>
              </a:solidFill>
            </a:rPr>
            <a:t>31 January 2014</a:t>
          </a:r>
          <a:endParaRPr lang="en-ZA" b="1" dirty="0">
            <a:solidFill>
              <a:schemeClr val="tx1">
                <a:lumMod val="75000"/>
                <a:lumOff val="25000"/>
              </a:schemeClr>
            </a:solidFill>
          </a:endParaRPr>
        </a:p>
      </dgm:t>
    </dgm:pt>
    <dgm:pt modelId="{0FF7E3F7-AE0E-483E-9F19-F712010D954A}" type="parTrans" cxnId="{0F59C11F-B4D6-4217-AD1D-082A7828E38F}">
      <dgm:prSet/>
      <dgm:spPr/>
      <dgm:t>
        <a:bodyPr/>
        <a:lstStyle/>
        <a:p>
          <a:endParaRPr lang="en-ZA"/>
        </a:p>
      </dgm:t>
    </dgm:pt>
    <dgm:pt modelId="{7EC1CF08-3B4D-4B2B-AD0A-59A65B1DB1D7}" type="sibTrans" cxnId="{0F59C11F-B4D6-4217-AD1D-082A7828E38F}">
      <dgm:prSet/>
      <dgm:spPr/>
      <dgm:t>
        <a:bodyPr/>
        <a:lstStyle/>
        <a:p>
          <a:endParaRPr lang="en-ZA"/>
        </a:p>
      </dgm:t>
    </dgm:pt>
    <dgm:pt modelId="{26F1F526-7B46-463A-932B-9F1C0EF64600}">
      <dgm:prSet phldrT="[Text]" custT="1"/>
      <dgm:spPr>
        <a:solidFill>
          <a:schemeClr val="bg1">
            <a:lumMod val="65000"/>
          </a:schemeClr>
        </a:solidFill>
      </dgm:spPr>
      <dgm:t>
        <a:bodyPr/>
        <a:lstStyle/>
        <a:p>
          <a:r>
            <a:rPr lang="en-US" sz="1100" b="1" dirty="0" smtClean="0">
              <a:latin typeface="+mn-lt"/>
              <a:ea typeface="+mn-ea"/>
              <a:cs typeface="+mn-cs"/>
            </a:rPr>
            <a:t>Development of analytic model </a:t>
          </a:r>
          <a:endParaRPr lang="en-ZA" sz="1100" b="1" dirty="0"/>
        </a:p>
      </dgm:t>
    </dgm:pt>
    <dgm:pt modelId="{646FF581-8AC3-4DEF-AE77-E11D936456CC}" type="parTrans" cxnId="{0E87199F-85BA-4B7F-AF81-EF585C0278D1}">
      <dgm:prSet/>
      <dgm:spPr/>
      <dgm:t>
        <a:bodyPr/>
        <a:lstStyle/>
        <a:p>
          <a:endParaRPr lang="en-ZA"/>
        </a:p>
      </dgm:t>
    </dgm:pt>
    <dgm:pt modelId="{697DC219-A774-4D44-948E-AA15AC12CAFA}" type="sibTrans" cxnId="{0E87199F-85BA-4B7F-AF81-EF585C0278D1}">
      <dgm:prSet/>
      <dgm:spPr/>
      <dgm:t>
        <a:bodyPr/>
        <a:lstStyle/>
        <a:p>
          <a:endParaRPr lang="en-ZA"/>
        </a:p>
      </dgm:t>
    </dgm:pt>
    <dgm:pt modelId="{BE9625BC-6260-488E-B202-66C3D3DB5846}">
      <dgm:prSet phldrT="[Text]"/>
      <dgm:spPr>
        <a:solidFill>
          <a:schemeClr val="accent4">
            <a:lumMod val="60000"/>
            <a:lumOff val="40000"/>
            <a:alpha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b="1" dirty="0" smtClean="0">
              <a:solidFill>
                <a:schemeClr val="tx1">
                  <a:lumMod val="75000"/>
                  <a:lumOff val="25000"/>
                </a:schemeClr>
              </a:solidFill>
            </a:rPr>
            <a:t>Brazil 2016</a:t>
          </a:r>
          <a:endParaRPr lang="en-ZA" b="1" dirty="0">
            <a:solidFill>
              <a:schemeClr val="tx1">
                <a:lumMod val="75000"/>
                <a:lumOff val="25000"/>
              </a:schemeClr>
            </a:solidFill>
          </a:endParaRPr>
        </a:p>
      </dgm:t>
    </dgm:pt>
    <dgm:pt modelId="{023D0E58-CA9A-4F95-96EA-44E999E7DCB7}" type="parTrans" cxnId="{5D4C118D-356E-4692-A834-FAA22BF6ED29}">
      <dgm:prSet/>
      <dgm:spPr/>
      <dgm:t>
        <a:bodyPr/>
        <a:lstStyle/>
        <a:p>
          <a:endParaRPr lang="en-ZA"/>
        </a:p>
      </dgm:t>
    </dgm:pt>
    <dgm:pt modelId="{1680E5D2-4A94-4B26-8ECE-965E68F462DD}" type="sibTrans" cxnId="{5D4C118D-356E-4692-A834-FAA22BF6ED29}">
      <dgm:prSet/>
      <dgm:spPr/>
      <dgm:t>
        <a:bodyPr/>
        <a:lstStyle/>
        <a:p>
          <a:endParaRPr lang="en-ZA"/>
        </a:p>
      </dgm:t>
    </dgm:pt>
    <dgm:pt modelId="{A55D4EA7-16AF-4C1C-AAD6-E09FD8BEBFE0}">
      <dgm:prSet phldrT="[Text]" custT="1"/>
      <dgm:spPr>
        <a:solidFill>
          <a:schemeClr val="bg1">
            <a:lumMod val="65000"/>
          </a:schemeClr>
        </a:solidFill>
      </dgm:spPr>
      <dgm:t>
        <a:bodyPr/>
        <a:lstStyle/>
        <a:p>
          <a:r>
            <a:rPr lang="en-US" sz="1100" b="1" dirty="0" smtClean="0">
              <a:solidFill>
                <a:schemeClr val="bg1"/>
              </a:solidFill>
              <a:latin typeface="+mn-lt"/>
              <a:ea typeface="+mn-ea"/>
              <a:cs typeface="+mn-cs"/>
            </a:rPr>
            <a:t>Finalisation and approval </a:t>
          </a:r>
          <a:endParaRPr lang="en-ZA" sz="1100" b="1" dirty="0">
            <a:solidFill>
              <a:schemeClr val="bg1"/>
            </a:solidFill>
          </a:endParaRPr>
        </a:p>
      </dgm:t>
    </dgm:pt>
    <dgm:pt modelId="{C394068D-438A-4E4E-8501-41837CEE9F77}" type="parTrans" cxnId="{5C98576F-75BF-4CC1-A6FA-200D055B3499}">
      <dgm:prSet/>
      <dgm:spPr/>
      <dgm:t>
        <a:bodyPr/>
        <a:lstStyle/>
        <a:p>
          <a:endParaRPr lang="en-ZA"/>
        </a:p>
      </dgm:t>
    </dgm:pt>
    <dgm:pt modelId="{E0E61839-9F3A-4FFE-BA84-15C142C9A8E1}" type="sibTrans" cxnId="{5C98576F-75BF-4CC1-A6FA-200D055B3499}">
      <dgm:prSet/>
      <dgm:spPr/>
      <dgm:t>
        <a:bodyPr/>
        <a:lstStyle/>
        <a:p>
          <a:endParaRPr lang="en-ZA"/>
        </a:p>
      </dgm:t>
    </dgm:pt>
    <dgm:pt modelId="{DAE2C42E-F6C0-4D65-BE5A-2156406E3D26}">
      <dgm:prSet phldrT="[Text]" custT="1"/>
      <dgm:spPr>
        <a:solidFill>
          <a:schemeClr val="bg1">
            <a:lumMod val="65000"/>
          </a:schemeClr>
        </a:solidFill>
      </dgm:spPr>
      <dgm:t>
        <a:bodyPr/>
        <a:lstStyle/>
        <a:p>
          <a:r>
            <a:rPr lang="en-US" sz="1100" b="1" dirty="0" smtClean="0">
              <a:solidFill>
                <a:schemeClr val="bg1"/>
              </a:solidFill>
              <a:latin typeface="+mn-lt"/>
              <a:ea typeface="+mn-ea"/>
              <a:cs typeface="+mn-cs"/>
            </a:rPr>
            <a:t>Fraud risk assessment</a:t>
          </a:r>
          <a:r>
            <a:rPr lang="en-US" sz="1100" dirty="0" smtClean="0">
              <a:solidFill>
                <a:schemeClr val="bg1"/>
              </a:solidFill>
              <a:latin typeface="+mn-lt"/>
              <a:ea typeface="+mn-ea"/>
              <a:cs typeface="+mn-cs"/>
            </a:rPr>
            <a:t> </a:t>
          </a:r>
          <a:endParaRPr lang="en-ZA" sz="1100" dirty="0">
            <a:solidFill>
              <a:schemeClr val="bg1"/>
            </a:solidFill>
          </a:endParaRPr>
        </a:p>
      </dgm:t>
    </dgm:pt>
    <dgm:pt modelId="{E63C9A8E-519A-4262-BB31-A13E138CEBEE}" type="parTrans" cxnId="{1DC17871-9F76-4A9E-9D31-13AF54550049}">
      <dgm:prSet/>
      <dgm:spPr/>
      <dgm:t>
        <a:bodyPr/>
        <a:lstStyle/>
        <a:p>
          <a:endParaRPr lang="en-ZA"/>
        </a:p>
      </dgm:t>
    </dgm:pt>
    <dgm:pt modelId="{0C412B0A-669D-466F-A9D1-B3BC376EE68F}" type="sibTrans" cxnId="{1DC17871-9F76-4A9E-9D31-13AF54550049}">
      <dgm:prSet/>
      <dgm:spPr/>
      <dgm:t>
        <a:bodyPr/>
        <a:lstStyle/>
        <a:p>
          <a:endParaRPr lang="en-ZA"/>
        </a:p>
      </dgm:t>
    </dgm:pt>
    <dgm:pt modelId="{A206DAE1-A1A0-44CC-825E-C38F5F2FECB2}">
      <dgm:prSet/>
      <dgm:spPr>
        <a:solidFill>
          <a:schemeClr val="accent6">
            <a:lumMod val="75000"/>
            <a:alpha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b="1" dirty="0" smtClean="0">
              <a:solidFill>
                <a:schemeClr val="tx1">
                  <a:lumMod val="75000"/>
                  <a:lumOff val="25000"/>
                </a:schemeClr>
              </a:solidFill>
            </a:rPr>
            <a:t>31 March 2014</a:t>
          </a:r>
          <a:endParaRPr lang="en-ZA" b="1" dirty="0">
            <a:solidFill>
              <a:schemeClr val="tx1">
                <a:lumMod val="75000"/>
                <a:lumOff val="25000"/>
              </a:schemeClr>
            </a:solidFill>
          </a:endParaRPr>
        </a:p>
      </dgm:t>
    </dgm:pt>
    <dgm:pt modelId="{84835C31-223C-4C19-BE87-9C431F58326E}" type="parTrans" cxnId="{E36E707A-FC34-4BA2-8202-F14C1B10A4CC}">
      <dgm:prSet/>
      <dgm:spPr/>
      <dgm:t>
        <a:bodyPr/>
        <a:lstStyle/>
        <a:p>
          <a:endParaRPr lang="en-ZA"/>
        </a:p>
      </dgm:t>
    </dgm:pt>
    <dgm:pt modelId="{98513F4F-C37E-4A0C-B99E-274869B2996F}" type="sibTrans" cxnId="{E36E707A-FC34-4BA2-8202-F14C1B10A4CC}">
      <dgm:prSet/>
      <dgm:spPr/>
      <dgm:t>
        <a:bodyPr/>
        <a:lstStyle/>
        <a:p>
          <a:endParaRPr lang="en-ZA"/>
        </a:p>
      </dgm:t>
    </dgm:pt>
    <dgm:pt modelId="{8C063FCF-265B-4AE9-9E98-13FA66572B0F}">
      <dgm:prSet/>
      <dgm:spPr>
        <a:solidFill>
          <a:srgbClr val="00A9A4">
            <a:alpha val="90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b="1" dirty="0" smtClean="0">
              <a:solidFill>
                <a:schemeClr val="tx1">
                  <a:lumMod val="75000"/>
                  <a:lumOff val="25000"/>
                </a:schemeClr>
              </a:solidFill>
            </a:rPr>
            <a:t>31 March 2015</a:t>
          </a:r>
          <a:endParaRPr lang="en-ZA" b="1" dirty="0">
            <a:solidFill>
              <a:schemeClr val="tx1">
                <a:lumMod val="75000"/>
                <a:lumOff val="25000"/>
              </a:schemeClr>
            </a:solidFill>
          </a:endParaRPr>
        </a:p>
      </dgm:t>
    </dgm:pt>
    <dgm:pt modelId="{C02E1EB3-6C05-4E39-A5F7-8C0639ADB0C8}" type="parTrans" cxnId="{DC69312C-B1F1-4B47-A9FB-B17669668CE1}">
      <dgm:prSet/>
      <dgm:spPr/>
      <dgm:t>
        <a:bodyPr/>
        <a:lstStyle/>
        <a:p>
          <a:endParaRPr lang="en-ZA"/>
        </a:p>
      </dgm:t>
    </dgm:pt>
    <dgm:pt modelId="{1746230C-52FE-40DE-8CE3-E4566822176C}" type="sibTrans" cxnId="{DC69312C-B1F1-4B47-A9FB-B17669668CE1}">
      <dgm:prSet/>
      <dgm:spPr/>
      <dgm:t>
        <a:bodyPr/>
        <a:lstStyle/>
        <a:p>
          <a:endParaRPr lang="en-ZA"/>
        </a:p>
      </dgm:t>
    </dgm:pt>
    <dgm:pt modelId="{B2EB0B70-E775-4363-8FA6-5237943FB451}">
      <dgm:prSet phldrT="[Text]"/>
      <dgm:spPr>
        <a:solidFill>
          <a:schemeClr val="accent4">
            <a:lumMod val="60000"/>
            <a:lumOff val="40000"/>
            <a:alpha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ZA"/>
        </a:p>
      </dgm:t>
    </dgm:pt>
    <dgm:pt modelId="{FCEA0161-6C0D-4E8A-8C20-CD02C5C24924}" type="parTrans" cxnId="{F7D0E32D-E042-4D22-9C5C-E273E91C2ED7}">
      <dgm:prSet/>
      <dgm:spPr/>
      <dgm:t>
        <a:bodyPr/>
        <a:lstStyle/>
        <a:p>
          <a:endParaRPr lang="en-ZA"/>
        </a:p>
      </dgm:t>
    </dgm:pt>
    <dgm:pt modelId="{1D06D881-76E3-4683-848F-C38D46975FD7}" type="sibTrans" cxnId="{F7D0E32D-E042-4D22-9C5C-E273E91C2ED7}">
      <dgm:prSet/>
      <dgm:spPr/>
      <dgm:t>
        <a:bodyPr/>
        <a:lstStyle/>
        <a:p>
          <a:endParaRPr lang="en-ZA"/>
        </a:p>
      </dgm:t>
    </dgm:pt>
    <dgm:pt modelId="{F8579EB3-6677-431D-B0B8-0F13D6C03398}">
      <dgm:prSet/>
      <dgm:spPr>
        <a:solidFill>
          <a:schemeClr val="accent6">
            <a:lumMod val="75000"/>
            <a:alpha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ZA"/>
        </a:p>
      </dgm:t>
    </dgm:pt>
    <dgm:pt modelId="{4B79137F-B806-4000-A192-2FBC5AFF164B}" type="parTrans" cxnId="{0C385CF9-3E83-4672-A4E8-8E3A8DC5DA2D}">
      <dgm:prSet/>
      <dgm:spPr/>
      <dgm:t>
        <a:bodyPr/>
        <a:lstStyle/>
        <a:p>
          <a:endParaRPr lang="en-ZA"/>
        </a:p>
      </dgm:t>
    </dgm:pt>
    <dgm:pt modelId="{EC2D335C-BD7F-4460-BDF6-D2D9853619E4}" type="sibTrans" cxnId="{0C385CF9-3E83-4672-A4E8-8E3A8DC5DA2D}">
      <dgm:prSet/>
      <dgm:spPr/>
      <dgm:t>
        <a:bodyPr/>
        <a:lstStyle/>
        <a:p>
          <a:endParaRPr lang="en-ZA"/>
        </a:p>
      </dgm:t>
    </dgm:pt>
    <dgm:pt modelId="{81D25B7A-0BE7-4415-B969-9DF5D1DB0D4E}">
      <dgm:prSet phldrT="[Text]"/>
      <dgm:spPr>
        <a:solidFill>
          <a:srgbClr val="A2C88D">
            <a:alpha val="90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b="1" dirty="0" smtClean="0">
              <a:solidFill>
                <a:schemeClr val="tx1">
                  <a:lumMod val="75000"/>
                  <a:lumOff val="25000"/>
                </a:schemeClr>
              </a:solidFill>
            </a:rPr>
            <a:t>31 October 2013</a:t>
          </a:r>
          <a:endParaRPr lang="en-ZA" b="1" dirty="0">
            <a:solidFill>
              <a:schemeClr val="tx1">
                <a:lumMod val="75000"/>
                <a:lumOff val="25000"/>
              </a:schemeClr>
            </a:solidFill>
          </a:endParaRPr>
        </a:p>
      </dgm:t>
    </dgm:pt>
    <dgm:pt modelId="{4183BDE2-FE37-4466-83E3-0022B904F321}" type="sibTrans" cxnId="{961622E6-0517-4284-9E4A-E25502BC04DB}">
      <dgm:prSet/>
      <dgm:spPr/>
      <dgm:t>
        <a:bodyPr/>
        <a:lstStyle/>
        <a:p>
          <a:endParaRPr lang="en-ZA"/>
        </a:p>
      </dgm:t>
    </dgm:pt>
    <dgm:pt modelId="{BFC1D705-CFEC-4927-8317-568FF32F1255}" type="parTrans" cxnId="{961622E6-0517-4284-9E4A-E25502BC04DB}">
      <dgm:prSet/>
      <dgm:spPr/>
      <dgm:t>
        <a:bodyPr/>
        <a:lstStyle/>
        <a:p>
          <a:endParaRPr lang="en-ZA"/>
        </a:p>
      </dgm:t>
    </dgm:pt>
    <dgm:pt modelId="{4940A0E7-5B2D-41A4-AFD2-3A719966FE88}" type="pres">
      <dgm:prSet presAssocID="{3AF5F156-C7B9-4DB7-8921-2865EEF26B80}" presName="Name0" presStyleCnt="0">
        <dgm:presLayoutVars>
          <dgm:dir/>
          <dgm:animLvl val="lvl"/>
          <dgm:resizeHandles val="exact"/>
        </dgm:presLayoutVars>
      </dgm:prSet>
      <dgm:spPr/>
      <dgm:t>
        <a:bodyPr/>
        <a:lstStyle/>
        <a:p>
          <a:endParaRPr lang="en-ZA"/>
        </a:p>
      </dgm:t>
    </dgm:pt>
    <dgm:pt modelId="{94861EA0-3A92-4213-B64C-9E89B1CE2332}" type="pres">
      <dgm:prSet presAssocID="{3AF5F156-C7B9-4DB7-8921-2865EEF26B80}" presName="tSp" presStyleCnt="0"/>
      <dgm:spPr/>
    </dgm:pt>
    <dgm:pt modelId="{812FFAD7-C0B2-4AB9-A406-AC6FBC1789B6}" type="pres">
      <dgm:prSet presAssocID="{3AF5F156-C7B9-4DB7-8921-2865EEF26B80}" presName="bSp" presStyleCnt="0"/>
      <dgm:spPr/>
    </dgm:pt>
    <dgm:pt modelId="{67AC3DCA-F7A3-49CE-83CB-6CB5CCEE8354}" type="pres">
      <dgm:prSet presAssocID="{3AF5F156-C7B9-4DB7-8921-2865EEF26B80}" presName="process" presStyleCnt="0"/>
      <dgm:spPr/>
    </dgm:pt>
    <dgm:pt modelId="{CBE366AC-EBB7-475F-A67D-5ACF26BDFB3A}" type="pres">
      <dgm:prSet presAssocID="{BEE85C6E-ECDA-4E49-9E49-991AAFD47DD5}" presName="composite1" presStyleCnt="0"/>
      <dgm:spPr/>
    </dgm:pt>
    <dgm:pt modelId="{BA00F7CD-C38A-4AA7-89F5-E2516BEAE8C3}" type="pres">
      <dgm:prSet presAssocID="{BEE85C6E-ECDA-4E49-9E49-991AAFD47DD5}" presName="dummyNode1" presStyleLbl="node1" presStyleIdx="0" presStyleCnt="5"/>
      <dgm:spPr/>
    </dgm:pt>
    <dgm:pt modelId="{8B1497C1-E8EE-4A73-83DB-A7DF3E1F6C46}" type="pres">
      <dgm:prSet presAssocID="{BEE85C6E-ECDA-4E49-9E49-991AAFD47DD5}" presName="childNode1" presStyleLbl="bgAcc1" presStyleIdx="0" presStyleCnt="5" custScaleX="136023">
        <dgm:presLayoutVars>
          <dgm:bulletEnabled val="1"/>
        </dgm:presLayoutVars>
      </dgm:prSet>
      <dgm:spPr/>
      <dgm:t>
        <a:bodyPr/>
        <a:lstStyle/>
        <a:p>
          <a:endParaRPr lang="en-ZA"/>
        </a:p>
      </dgm:t>
    </dgm:pt>
    <dgm:pt modelId="{AFE14105-13EA-4C3D-B8DD-69B79929792D}" type="pres">
      <dgm:prSet presAssocID="{BEE85C6E-ECDA-4E49-9E49-991AAFD47DD5}" presName="childNode1tx" presStyleLbl="bgAcc1" presStyleIdx="0" presStyleCnt="5">
        <dgm:presLayoutVars>
          <dgm:bulletEnabled val="1"/>
        </dgm:presLayoutVars>
      </dgm:prSet>
      <dgm:spPr/>
      <dgm:t>
        <a:bodyPr/>
        <a:lstStyle/>
        <a:p>
          <a:endParaRPr lang="en-ZA"/>
        </a:p>
      </dgm:t>
    </dgm:pt>
    <dgm:pt modelId="{189014B2-4897-4DC9-8E27-5E1538718C77}" type="pres">
      <dgm:prSet presAssocID="{BEE85C6E-ECDA-4E49-9E49-991AAFD47DD5}" presName="parentNode1" presStyleLbl="node1" presStyleIdx="0" presStyleCnt="5">
        <dgm:presLayoutVars>
          <dgm:chMax val="1"/>
          <dgm:bulletEnabled val="1"/>
        </dgm:presLayoutVars>
      </dgm:prSet>
      <dgm:spPr/>
      <dgm:t>
        <a:bodyPr/>
        <a:lstStyle/>
        <a:p>
          <a:endParaRPr lang="en-ZA"/>
        </a:p>
      </dgm:t>
    </dgm:pt>
    <dgm:pt modelId="{63F62CC9-D694-4406-B4CC-963DAF1DDD9A}" type="pres">
      <dgm:prSet presAssocID="{BEE85C6E-ECDA-4E49-9E49-991AAFD47DD5}" presName="connSite1" presStyleCnt="0"/>
      <dgm:spPr/>
    </dgm:pt>
    <dgm:pt modelId="{A57E6BA8-F12E-4F28-A980-C4921A347685}" type="pres">
      <dgm:prSet presAssocID="{58079FFB-2102-46B1-8667-5D8AD0B7CBCF}" presName="Name9" presStyleLbl="sibTrans2D1" presStyleIdx="0" presStyleCnt="4"/>
      <dgm:spPr/>
      <dgm:t>
        <a:bodyPr/>
        <a:lstStyle/>
        <a:p>
          <a:endParaRPr lang="en-ZA"/>
        </a:p>
      </dgm:t>
    </dgm:pt>
    <dgm:pt modelId="{46A51365-5347-466E-95DB-6998C8F45927}" type="pres">
      <dgm:prSet presAssocID="{FEE89C8F-B1F5-4FC5-8792-4921ADDECE21}" presName="composite2" presStyleCnt="0"/>
      <dgm:spPr/>
    </dgm:pt>
    <dgm:pt modelId="{5FBC9D1D-8797-426E-A7D2-263A1977BDCF}" type="pres">
      <dgm:prSet presAssocID="{FEE89C8F-B1F5-4FC5-8792-4921ADDECE21}" presName="dummyNode2" presStyleLbl="node1" presStyleIdx="0" presStyleCnt="5"/>
      <dgm:spPr/>
    </dgm:pt>
    <dgm:pt modelId="{1C5F595A-5B38-40AA-AECA-71BD41EEF4B6}" type="pres">
      <dgm:prSet presAssocID="{FEE89C8F-B1F5-4FC5-8792-4921ADDECE21}" presName="childNode2" presStyleLbl="bgAcc1" presStyleIdx="1" presStyleCnt="5" custScaleX="129098">
        <dgm:presLayoutVars>
          <dgm:bulletEnabled val="1"/>
        </dgm:presLayoutVars>
      </dgm:prSet>
      <dgm:spPr/>
      <dgm:t>
        <a:bodyPr/>
        <a:lstStyle/>
        <a:p>
          <a:endParaRPr lang="en-ZA"/>
        </a:p>
      </dgm:t>
    </dgm:pt>
    <dgm:pt modelId="{8540161D-BECB-4ADB-B65B-63AFE8007223}" type="pres">
      <dgm:prSet presAssocID="{FEE89C8F-B1F5-4FC5-8792-4921ADDECE21}" presName="childNode2tx" presStyleLbl="bgAcc1" presStyleIdx="1" presStyleCnt="5">
        <dgm:presLayoutVars>
          <dgm:bulletEnabled val="1"/>
        </dgm:presLayoutVars>
      </dgm:prSet>
      <dgm:spPr/>
      <dgm:t>
        <a:bodyPr/>
        <a:lstStyle/>
        <a:p>
          <a:endParaRPr lang="en-ZA"/>
        </a:p>
      </dgm:t>
    </dgm:pt>
    <dgm:pt modelId="{96D00DCB-AC7F-4963-BB29-964CE293553C}" type="pres">
      <dgm:prSet presAssocID="{FEE89C8F-B1F5-4FC5-8792-4921ADDECE21}" presName="parentNode2" presStyleLbl="node1" presStyleIdx="1" presStyleCnt="5">
        <dgm:presLayoutVars>
          <dgm:chMax val="0"/>
          <dgm:bulletEnabled val="1"/>
        </dgm:presLayoutVars>
      </dgm:prSet>
      <dgm:spPr/>
      <dgm:t>
        <a:bodyPr/>
        <a:lstStyle/>
        <a:p>
          <a:endParaRPr lang="en-ZA"/>
        </a:p>
      </dgm:t>
    </dgm:pt>
    <dgm:pt modelId="{27E745F2-52FE-43FB-9F0B-770D0B795E2B}" type="pres">
      <dgm:prSet presAssocID="{FEE89C8F-B1F5-4FC5-8792-4921ADDECE21}" presName="connSite2" presStyleCnt="0"/>
      <dgm:spPr/>
    </dgm:pt>
    <dgm:pt modelId="{0D161194-F463-4355-A564-7BC536DF5DC0}" type="pres">
      <dgm:prSet presAssocID="{5201F423-2D4C-467A-A942-520C6F9E79AD}" presName="Name18" presStyleLbl="sibTrans2D1" presStyleIdx="1" presStyleCnt="4"/>
      <dgm:spPr/>
      <dgm:t>
        <a:bodyPr/>
        <a:lstStyle/>
        <a:p>
          <a:endParaRPr lang="en-ZA"/>
        </a:p>
      </dgm:t>
    </dgm:pt>
    <dgm:pt modelId="{81FFE131-80CF-4025-8F9E-01C8BFD1840F}" type="pres">
      <dgm:prSet presAssocID="{26F1F526-7B46-463A-932B-9F1C0EF64600}" presName="composite1" presStyleCnt="0"/>
      <dgm:spPr/>
    </dgm:pt>
    <dgm:pt modelId="{0E76A7FF-530C-40A9-AB54-08328CC94C83}" type="pres">
      <dgm:prSet presAssocID="{26F1F526-7B46-463A-932B-9F1C0EF64600}" presName="dummyNode1" presStyleLbl="node1" presStyleIdx="1" presStyleCnt="5"/>
      <dgm:spPr/>
    </dgm:pt>
    <dgm:pt modelId="{065C6A03-1C6F-40B6-BDF6-D7960DF9C847}" type="pres">
      <dgm:prSet presAssocID="{26F1F526-7B46-463A-932B-9F1C0EF64600}" presName="childNode1" presStyleLbl="bgAcc1" presStyleIdx="2" presStyleCnt="5" custScaleX="119873">
        <dgm:presLayoutVars>
          <dgm:bulletEnabled val="1"/>
        </dgm:presLayoutVars>
      </dgm:prSet>
      <dgm:spPr/>
      <dgm:t>
        <a:bodyPr/>
        <a:lstStyle/>
        <a:p>
          <a:endParaRPr lang="en-ZA"/>
        </a:p>
      </dgm:t>
    </dgm:pt>
    <dgm:pt modelId="{989ABDA7-487B-4E41-BEC3-BDC2061671B2}" type="pres">
      <dgm:prSet presAssocID="{26F1F526-7B46-463A-932B-9F1C0EF64600}" presName="childNode1tx" presStyleLbl="bgAcc1" presStyleIdx="2" presStyleCnt="5">
        <dgm:presLayoutVars>
          <dgm:bulletEnabled val="1"/>
        </dgm:presLayoutVars>
      </dgm:prSet>
      <dgm:spPr/>
      <dgm:t>
        <a:bodyPr/>
        <a:lstStyle/>
        <a:p>
          <a:endParaRPr lang="en-ZA"/>
        </a:p>
      </dgm:t>
    </dgm:pt>
    <dgm:pt modelId="{08BFDA4F-5D23-4A4B-B0C1-5C8EAAF778B4}" type="pres">
      <dgm:prSet presAssocID="{26F1F526-7B46-463A-932B-9F1C0EF64600}" presName="parentNode1" presStyleLbl="node1" presStyleIdx="2" presStyleCnt="5">
        <dgm:presLayoutVars>
          <dgm:chMax val="1"/>
          <dgm:bulletEnabled val="1"/>
        </dgm:presLayoutVars>
      </dgm:prSet>
      <dgm:spPr/>
      <dgm:t>
        <a:bodyPr/>
        <a:lstStyle/>
        <a:p>
          <a:endParaRPr lang="en-ZA"/>
        </a:p>
      </dgm:t>
    </dgm:pt>
    <dgm:pt modelId="{E9210C28-C19B-434D-8C85-2894EABFDDB9}" type="pres">
      <dgm:prSet presAssocID="{26F1F526-7B46-463A-932B-9F1C0EF64600}" presName="connSite1" presStyleCnt="0"/>
      <dgm:spPr/>
    </dgm:pt>
    <dgm:pt modelId="{9ACAD89E-C1F0-406C-85A6-7CAD111017BD}" type="pres">
      <dgm:prSet presAssocID="{697DC219-A774-4D44-948E-AA15AC12CAFA}" presName="Name9" presStyleLbl="sibTrans2D1" presStyleIdx="2" presStyleCnt="4"/>
      <dgm:spPr/>
      <dgm:t>
        <a:bodyPr/>
        <a:lstStyle/>
        <a:p>
          <a:endParaRPr lang="en-ZA"/>
        </a:p>
      </dgm:t>
    </dgm:pt>
    <dgm:pt modelId="{D96C4FCD-773E-48E5-9AE4-0DDE0BA4ACDE}" type="pres">
      <dgm:prSet presAssocID="{DAE2C42E-F6C0-4D65-BE5A-2156406E3D26}" presName="composite2" presStyleCnt="0"/>
      <dgm:spPr/>
    </dgm:pt>
    <dgm:pt modelId="{2CE8086B-6586-4554-B25A-2941C26955E7}" type="pres">
      <dgm:prSet presAssocID="{DAE2C42E-F6C0-4D65-BE5A-2156406E3D26}" presName="dummyNode2" presStyleLbl="node1" presStyleIdx="2" presStyleCnt="5"/>
      <dgm:spPr/>
    </dgm:pt>
    <dgm:pt modelId="{B89E10B3-5038-406A-840E-E053882C6C66}" type="pres">
      <dgm:prSet presAssocID="{DAE2C42E-F6C0-4D65-BE5A-2156406E3D26}" presName="childNode2" presStyleLbl="bgAcc1" presStyleIdx="3" presStyleCnt="5" custScaleX="119566">
        <dgm:presLayoutVars>
          <dgm:bulletEnabled val="1"/>
        </dgm:presLayoutVars>
      </dgm:prSet>
      <dgm:spPr/>
      <dgm:t>
        <a:bodyPr/>
        <a:lstStyle/>
        <a:p>
          <a:endParaRPr lang="en-ZA"/>
        </a:p>
      </dgm:t>
    </dgm:pt>
    <dgm:pt modelId="{F295BBCD-B850-4FF6-A29B-1F416061CF9A}" type="pres">
      <dgm:prSet presAssocID="{DAE2C42E-F6C0-4D65-BE5A-2156406E3D26}" presName="childNode2tx" presStyleLbl="bgAcc1" presStyleIdx="3" presStyleCnt="5">
        <dgm:presLayoutVars>
          <dgm:bulletEnabled val="1"/>
        </dgm:presLayoutVars>
      </dgm:prSet>
      <dgm:spPr/>
      <dgm:t>
        <a:bodyPr/>
        <a:lstStyle/>
        <a:p>
          <a:endParaRPr lang="en-ZA"/>
        </a:p>
      </dgm:t>
    </dgm:pt>
    <dgm:pt modelId="{CC628EDC-761E-45E1-BEED-5BA4CA4C8CA4}" type="pres">
      <dgm:prSet presAssocID="{DAE2C42E-F6C0-4D65-BE5A-2156406E3D26}" presName="parentNode2" presStyleLbl="node1" presStyleIdx="3" presStyleCnt="5">
        <dgm:presLayoutVars>
          <dgm:chMax val="0"/>
          <dgm:bulletEnabled val="1"/>
        </dgm:presLayoutVars>
      </dgm:prSet>
      <dgm:spPr/>
      <dgm:t>
        <a:bodyPr/>
        <a:lstStyle/>
        <a:p>
          <a:endParaRPr lang="en-ZA"/>
        </a:p>
      </dgm:t>
    </dgm:pt>
    <dgm:pt modelId="{B761C7C9-D3FD-4050-A927-B1DFA01574BB}" type="pres">
      <dgm:prSet presAssocID="{DAE2C42E-F6C0-4D65-BE5A-2156406E3D26}" presName="connSite2" presStyleCnt="0"/>
      <dgm:spPr/>
    </dgm:pt>
    <dgm:pt modelId="{FF74C2EF-58B5-4398-9E44-CD052B7F9C87}" type="pres">
      <dgm:prSet presAssocID="{0C412B0A-669D-466F-A9D1-B3BC376EE68F}" presName="Name18" presStyleLbl="sibTrans2D1" presStyleIdx="3" presStyleCnt="4"/>
      <dgm:spPr/>
      <dgm:t>
        <a:bodyPr/>
        <a:lstStyle/>
        <a:p>
          <a:endParaRPr lang="en-ZA"/>
        </a:p>
      </dgm:t>
    </dgm:pt>
    <dgm:pt modelId="{6ECD80E5-3AE2-467B-B5D7-3A5312B2C022}" type="pres">
      <dgm:prSet presAssocID="{A55D4EA7-16AF-4C1C-AAD6-E09FD8BEBFE0}" presName="composite1" presStyleCnt="0"/>
      <dgm:spPr/>
    </dgm:pt>
    <dgm:pt modelId="{510E155F-4BC7-43C2-AEDC-E23476F20B3B}" type="pres">
      <dgm:prSet presAssocID="{A55D4EA7-16AF-4C1C-AAD6-E09FD8BEBFE0}" presName="dummyNode1" presStyleLbl="node1" presStyleIdx="3" presStyleCnt="5"/>
      <dgm:spPr/>
    </dgm:pt>
    <dgm:pt modelId="{B85B6E89-899D-49DA-967D-B8CACB7AB7A4}" type="pres">
      <dgm:prSet presAssocID="{A55D4EA7-16AF-4C1C-AAD6-E09FD8BEBFE0}" presName="childNode1" presStyleLbl="bgAcc1" presStyleIdx="4" presStyleCnt="5">
        <dgm:presLayoutVars>
          <dgm:bulletEnabled val="1"/>
        </dgm:presLayoutVars>
      </dgm:prSet>
      <dgm:spPr/>
      <dgm:t>
        <a:bodyPr/>
        <a:lstStyle/>
        <a:p>
          <a:endParaRPr lang="en-ZA"/>
        </a:p>
      </dgm:t>
    </dgm:pt>
    <dgm:pt modelId="{2574383C-A9A7-49C7-B573-0C55D6DBECC1}" type="pres">
      <dgm:prSet presAssocID="{A55D4EA7-16AF-4C1C-AAD6-E09FD8BEBFE0}" presName="childNode1tx" presStyleLbl="bgAcc1" presStyleIdx="4" presStyleCnt="5">
        <dgm:presLayoutVars>
          <dgm:bulletEnabled val="1"/>
        </dgm:presLayoutVars>
      </dgm:prSet>
      <dgm:spPr/>
      <dgm:t>
        <a:bodyPr/>
        <a:lstStyle/>
        <a:p>
          <a:endParaRPr lang="en-ZA"/>
        </a:p>
      </dgm:t>
    </dgm:pt>
    <dgm:pt modelId="{815818C3-2414-4CAA-9D74-820B0B924387}" type="pres">
      <dgm:prSet presAssocID="{A55D4EA7-16AF-4C1C-AAD6-E09FD8BEBFE0}" presName="parentNode1" presStyleLbl="node1" presStyleIdx="4" presStyleCnt="5">
        <dgm:presLayoutVars>
          <dgm:chMax val="1"/>
          <dgm:bulletEnabled val="1"/>
        </dgm:presLayoutVars>
      </dgm:prSet>
      <dgm:spPr/>
      <dgm:t>
        <a:bodyPr/>
        <a:lstStyle/>
        <a:p>
          <a:endParaRPr lang="en-ZA"/>
        </a:p>
      </dgm:t>
    </dgm:pt>
    <dgm:pt modelId="{EC2E5626-AA0C-4822-BA78-B045D6258AB6}" type="pres">
      <dgm:prSet presAssocID="{A55D4EA7-16AF-4C1C-AAD6-E09FD8BEBFE0}" presName="connSite1" presStyleCnt="0"/>
      <dgm:spPr/>
    </dgm:pt>
  </dgm:ptLst>
  <dgm:cxnLst>
    <dgm:cxn modelId="{E8233B9D-BA1D-4DBF-91E0-797B865E251E}" type="presOf" srcId="{697DC219-A774-4D44-948E-AA15AC12CAFA}" destId="{9ACAD89E-C1F0-406C-85A6-7CAD111017BD}" srcOrd="0" destOrd="0" presId="urn:microsoft.com/office/officeart/2005/8/layout/hProcess4"/>
    <dgm:cxn modelId="{60A3BF2E-C4E0-4D27-B203-1167F5C5E2DF}" type="presOf" srcId="{9F5B4F06-8FD3-4143-A791-9767D70A995A}" destId="{8540161D-BECB-4ADB-B65B-63AFE8007223}" srcOrd="1" destOrd="0" presId="urn:microsoft.com/office/officeart/2005/8/layout/hProcess4"/>
    <dgm:cxn modelId="{DC69312C-B1F1-4B47-A9FB-B17669668CE1}" srcId="{DAE2C42E-F6C0-4D65-BE5A-2156406E3D26}" destId="{8C063FCF-265B-4AE9-9E98-13FA66572B0F}" srcOrd="0" destOrd="0" parTransId="{C02E1EB3-6C05-4E39-A5F7-8C0639ADB0C8}" sibTransId="{1746230C-52FE-40DE-8CE3-E4566822176C}"/>
    <dgm:cxn modelId="{5D4C118D-356E-4692-A834-FAA22BF6ED29}" srcId="{A55D4EA7-16AF-4C1C-AAD6-E09FD8BEBFE0}" destId="{BE9625BC-6260-488E-B202-66C3D3DB5846}" srcOrd="1" destOrd="0" parTransId="{023D0E58-CA9A-4F95-96EA-44E999E7DCB7}" sibTransId="{1680E5D2-4A94-4B26-8ECE-965E68F462DD}"/>
    <dgm:cxn modelId="{F7D0E32D-E042-4D22-9C5C-E273E91C2ED7}" srcId="{A55D4EA7-16AF-4C1C-AAD6-E09FD8BEBFE0}" destId="{B2EB0B70-E775-4363-8FA6-5237943FB451}" srcOrd="0" destOrd="0" parTransId="{FCEA0161-6C0D-4E8A-8C20-CD02C5C24924}" sibTransId="{1D06D881-76E3-4683-848F-C38D46975FD7}"/>
    <dgm:cxn modelId="{044E11D2-460E-4A7E-9735-537776E33668}" type="presOf" srcId="{572D11DE-ED34-4E27-9753-0C96B54B64A8}" destId="{AFE14105-13EA-4C3D-B8DD-69B79929792D}" srcOrd="1" destOrd="0" presId="urn:microsoft.com/office/officeart/2005/8/layout/hProcess4"/>
    <dgm:cxn modelId="{2202B9B0-BE13-4662-BDC9-A05D772B02A7}" type="presOf" srcId="{3AF5F156-C7B9-4DB7-8921-2865EEF26B80}" destId="{4940A0E7-5B2D-41A4-AFD2-3A719966FE88}" srcOrd="0" destOrd="0" presId="urn:microsoft.com/office/officeart/2005/8/layout/hProcess4"/>
    <dgm:cxn modelId="{7EFB9A05-F596-4248-B3B1-49B6980BBE5E}" srcId="{BEE85C6E-ECDA-4E49-9E49-991AAFD47DD5}" destId="{572D11DE-ED34-4E27-9753-0C96B54B64A8}" srcOrd="0" destOrd="0" parTransId="{03B15B4D-9551-41FF-8FC4-2396DED27485}" sibTransId="{5F92CBAE-361F-4BB9-85A9-F57B5C80BA5B}"/>
    <dgm:cxn modelId="{57C0CC81-3532-4611-8B88-1E281E7FB827}" type="presOf" srcId="{81D25B7A-0BE7-4415-B969-9DF5D1DB0D4E}" destId="{AFE14105-13EA-4C3D-B8DD-69B79929792D}" srcOrd="1" destOrd="1" presId="urn:microsoft.com/office/officeart/2005/8/layout/hProcess4"/>
    <dgm:cxn modelId="{63A368B1-836F-4AA1-B4D3-CA2759972796}" type="presOf" srcId="{8C063FCF-265B-4AE9-9E98-13FA66572B0F}" destId="{F295BBCD-B850-4FF6-A29B-1F416061CF9A}" srcOrd="1" destOrd="0" presId="urn:microsoft.com/office/officeart/2005/8/layout/hProcess4"/>
    <dgm:cxn modelId="{5E205771-B90B-43EC-AB3A-486692B8CBBA}" type="presOf" srcId="{8C063FCF-265B-4AE9-9E98-13FA66572B0F}" destId="{B89E10B3-5038-406A-840E-E053882C6C66}" srcOrd="0" destOrd="0" presId="urn:microsoft.com/office/officeart/2005/8/layout/hProcess4"/>
    <dgm:cxn modelId="{053C8642-2DDA-448B-BA29-8BFE3668226F}" type="presOf" srcId="{A206DAE1-A1A0-44CC-825E-C38F5F2FECB2}" destId="{065C6A03-1C6F-40B6-BDF6-D7960DF9C847}" srcOrd="0" destOrd="1" presId="urn:microsoft.com/office/officeart/2005/8/layout/hProcess4"/>
    <dgm:cxn modelId="{0F59C11F-B4D6-4217-AD1D-082A7828E38F}" srcId="{FEE89C8F-B1F5-4FC5-8792-4921ADDECE21}" destId="{9F5B4F06-8FD3-4143-A791-9767D70A995A}" srcOrd="0" destOrd="0" parTransId="{0FF7E3F7-AE0E-483E-9F19-F712010D954A}" sibTransId="{7EC1CF08-3B4D-4B2B-AD0A-59A65B1DB1D7}"/>
    <dgm:cxn modelId="{8BF77A97-E811-45BF-8107-FAC9A550134B}" type="presOf" srcId="{BE9625BC-6260-488E-B202-66C3D3DB5846}" destId="{2574383C-A9A7-49C7-B573-0C55D6DBECC1}" srcOrd="1" destOrd="1" presId="urn:microsoft.com/office/officeart/2005/8/layout/hProcess4"/>
    <dgm:cxn modelId="{97D3CE01-652E-429E-9F47-FFB7A34D5BB1}" type="presOf" srcId="{F8579EB3-6677-431D-B0B8-0F13D6C03398}" destId="{989ABDA7-487B-4E41-BEC3-BDC2061671B2}" srcOrd="1" destOrd="0" presId="urn:microsoft.com/office/officeart/2005/8/layout/hProcess4"/>
    <dgm:cxn modelId="{B6CFB785-4EC7-42C4-BBD2-73EFEE7644DE}" srcId="{3AF5F156-C7B9-4DB7-8921-2865EEF26B80}" destId="{FEE89C8F-B1F5-4FC5-8792-4921ADDECE21}" srcOrd="1" destOrd="0" parTransId="{D87D794C-8F7B-400F-B87B-C38F15873786}" sibTransId="{5201F423-2D4C-467A-A942-520C6F9E79AD}"/>
    <dgm:cxn modelId="{AACDCE11-4962-40DD-970E-9BC07882C006}" type="presOf" srcId="{F8579EB3-6677-431D-B0B8-0F13D6C03398}" destId="{065C6A03-1C6F-40B6-BDF6-D7960DF9C847}" srcOrd="0" destOrd="0" presId="urn:microsoft.com/office/officeart/2005/8/layout/hProcess4"/>
    <dgm:cxn modelId="{0E62AD1D-9427-4108-9322-9C328774714C}" type="presOf" srcId="{0C412B0A-669D-466F-A9D1-B3BC376EE68F}" destId="{FF74C2EF-58B5-4398-9E44-CD052B7F9C87}" srcOrd="0" destOrd="0" presId="urn:microsoft.com/office/officeart/2005/8/layout/hProcess4"/>
    <dgm:cxn modelId="{A3C5F5AF-0A4E-4BBF-A6A9-FD7890FB65CF}" type="presOf" srcId="{BE9625BC-6260-488E-B202-66C3D3DB5846}" destId="{B85B6E89-899D-49DA-967D-B8CACB7AB7A4}" srcOrd="0" destOrd="1" presId="urn:microsoft.com/office/officeart/2005/8/layout/hProcess4"/>
    <dgm:cxn modelId="{0C385CF9-3E83-4672-A4E8-8E3A8DC5DA2D}" srcId="{26F1F526-7B46-463A-932B-9F1C0EF64600}" destId="{F8579EB3-6677-431D-B0B8-0F13D6C03398}" srcOrd="0" destOrd="0" parTransId="{4B79137F-B806-4000-A192-2FBC5AFF164B}" sibTransId="{EC2D335C-BD7F-4460-BDF6-D2D9853619E4}"/>
    <dgm:cxn modelId="{4E4E0A4A-1EF7-47A1-9C24-351D6B52F3F9}" type="presOf" srcId="{5201F423-2D4C-467A-A942-520C6F9E79AD}" destId="{0D161194-F463-4355-A564-7BC536DF5DC0}" srcOrd="0" destOrd="0" presId="urn:microsoft.com/office/officeart/2005/8/layout/hProcess4"/>
    <dgm:cxn modelId="{595068F7-69A8-444E-B8FE-CDEEAE6441FE}" type="presOf" srcId="{26F1F526-7B46-463A-932B-9F1C0EF64600}" destId="{08BFDA4F-5D23-4A4B-B0C1-5C8EAAF778B4}" srcOrd="0" destOrd="0" presId="urn:microsoft.com/office/officeart/2005/8/layout/hProcess4"/>
    <dgm:cxn modelId="{4A762088-D502-4DC9-9A5E-7C2E338521F6}" type="presOf" srcId="{B2EB0B70-E775-4363-8FA6-5237943FB451}" destId="{B85B6E89-899D-49DA-967D-B8CACB7AB7A4}" srcOrd="0" destOrd="0" presId="urn:microsoft.com/office/officeart/2005/8/layout/hProcess4"/>
    <dgm:cxn modelId="{EEFCFAE6-8A81-4DB5-B3AB-B67C321F8A2E}" type="presOf" srcId="{B2EB0B70-E775-4363-8FA6-5237943FB451}" destId="{2574383C-A9A7-49C7-B573-0C55D6DBECC1}" srcOrd="1" destOrd="0" presId="urn:microsoft.com/office/officeart/2005/8/layout/hProcess4"/>
    <dgm:cxn modelId="{78B1F289-3DC1-4C27-8E4E-E3D8F82C6E50}" srcId="{3AF5F156-C7B9-4DB7-8921-2865EEF26B80}" destId="{BEE85C6E-ECDA-4E49-9E49-991AAFD47DD5}" srcOrd="0" destOrd="0" parTransId="{30788C60-715D-4E54-A563-CD25CB49707D}" sibTransId="{58079FFB-2102-46B1-8667-5D8AD0B7CBCF}"/>
    <dgm:cxn modelId="{0618FF2C-1B43-4286-A4FE-B703C5C2BF82}" type="presOf" srcId="{A206DAE1-A1A0-44CC-825E-C38F5F2FECB2}" destId="{989ABDA7-487B-4E41-BEC3-BDC2061671B2}" srcOrd="1" destOrd="1" presId="urn:microsoft.com/office/officeart/2005/8/layout/hProcess4"/>
    <dgm:cxn modelId="{0E87199F-85BA-4B7F-AF81-EF585C0278D1}" srcId="{3AF5F156-C7B9-4DB7-8921-2865EEF26B80}" destId="{26F1F526-7B46-463A-932B-9F1C0EF64600}" srcOrd="2" destOrd="0" parTransId="{646FF581-8AC3-4DEF-AE77-E11D936456CC}" sibTransId="{697DC219-A774-4D44-948E-AA15AC12CAFA}"/>
    <dgm:cxn modelId="{A2C3BD76-F3A7-4709-BA5B-FE19366DBA9D}" type="presOf" srcId="{9F5B4F06-8FD3-4143-A791-9767D70A995A}" destId="{1C5F595A-5B38-40AA-AECA-71BD41EEF4B6}" srcOrd="0" destOrd="0" presId="urn:microsoft.com/office/officeart/2005/8/layout/hProcess4"/>
    <dgm:cxn modelId="{78308A60-3199-4C46-A48A-30C4F9E614F0}" type="presOf" srcId="{81D25B7A-0BE7-4415-B969-9DF5D1DB0D4E}" destId="{8B1497C1-E8EE-4A73-83DB-A7DF3E1F6C46}" srcOrd="0" destOrd="1" presId="urn:microsoft.com/office/officeart/2005/8/layout/hProcess4"/>
    <dgm:cxn modelId="{67577516-DB84-48E6-BBBE-BA751182C1C1}" type="presOf" srcId="{572D11DE-ED34-4E27-9753-0C96B54B64A8}" destId="{8B1497C1-E8EE-4A73-83DB-A7DF3E1F6C46}" srcOrd="0" destOrd="0" presId="urn:microsoft.com/office/officeart/2005/8/layout/hProcess4"/>
    <dgm:cxn modelId="{F82405FE-EA77-4A9F-AA85-94EFC575C0A0}" type="presOf" srcId="{FEE89C8F-B1F5-4FC5-8792-4921ADDECE21}" destId="{96D00DCB-AC7F-4963-BB29-964CE293553C}" srcOrd="0" destOrd="0" presId="urn:microsoft.com/office/officeart/2005/8/layout/hProcess4"/>
    <dgm:cxn modelId="{4E9AABC1-CFB1-465E-8A7A-11FAFDC5FAB1}" type="presOf" srcId="{A55D4EA7-16AF-4C1C-AAD6-E09FD8BEBFE0}" destId="{815818C3-2414-4CAA-9D74-820B0B924387}" srcOrd="0" destOrd="0" presId="urn:microsoft.com/office/officeart/2005/8/layout/hProcess4"/>
    <dgm:cxn modelId="{961622E6-0517-4284-9E4A-E25502BC04DB}" srcId="{BEE85C6E-ECDA-4E49-9E49-991AAFD47DD5}" destId="{81D25B7A-0BE7-4415-B969-9DF5D1DB0D4E}" srcOrd="1" destOrd="0" parTransId="{BFC1D705-CFEC-4927-8317-568FF32F1255}" sibTransId="{4183BDE2-FE37-4466-83E3-0022B904F321}"/>
    <dgm:cxn modelId="{1DC17871-9F76-4A9E-9D31-13AF54550049}" srcId="{3AF5F156-C7B9-4DB7-8921-2865EEF26B80}" destId="{DAE2C42E-F6C0-4D65-BE5A-2156406E3D26}" srcOrd="3" destOrd="0" parTransId="{E63C9A8E-519A-4262-BB31-A13E138CEBEE}" sibTransId="{0C412B0A-669D-466F-A9D1-B3BC376EE68F}"/>
    <dgm:cxn modelId="{34DA62E0-CBB8-42E2-9344-AD43CF5DB955}" type="presOf" srcId="{58079FFB-2102-46B1-8667-5D8AD0B7CBCF}" destId="{A57E6BA8-F12E-4F28-A980-C4921A347685}" srcOrd="0" destOrd="0" presId="urn:microsoft.com/office/officeart/2005/8/layout/hProcess4"/>
    <dgm:cxn modelId="{5C98576F-75BF-4CC1-A6FA-200D055B3499}" srcId="{3AF5F156-C7B9-4DB7-8921-2865EEF26B80}" destId="{A55D4EA7-16AF-4C1C-AAD6-E09FD8BEBFE0}" srcOrd="4" destOrd="0" parTransId="{C394068D-438A-4E4E-8501-41837CEE9F77}" sibTransId="{E0E61839-9F3A-4FFE-BA84-15C142C9A8E1}"/>
    <dgm:cxn modelId="{E36E707A-FC34-4BA2-8202-F14C1B10A4CC}" srcId="{26F1F526-7B46-463A-932B-9F1C0EF64600}" destId="{A206DAE1-A1A0-44CC-825E-C38F5F2FECB2}" srcOrd="1" destOrd="0" parTransId="{84835C31-223C-4C19-BE87-9C431F58326E}" sibTransId="{98513F4F-C37E-4A0C-B99E-274869B2996F}"/>
    <dgm:cxn modelId="{6A3094D0-F273-49B8-9432-D633AFCC62CA}" type="presOf" srcId="{BEE85C6E-ECDA-4E49-9E49-991AAFD47DD5}" destId="{189014B2-4897-4DC9-8E27-5E1538718C77}" srcOrd="0" destOrd="0" presId="urn:microsoft.com/office/officeart/2005/8/layout/hProcess4"/>
    <dgm:cxn modelId="{1C6473B9-4317-4459-8227-7BEAC4203848}" type="presOf" srcId="{DAE2C42E-F6C0-4D65-BE5A-2156406E3D26}" destId="{CC628EDC-761E-45E1-BEED-5BA4CA4C8CA4}" srcOrd="0" destOrd="0" presId="urn:microsoft.com/office/officeart/2005/8/layout/hProcess4"/>
    <dgm:cxn modelId="{A68F9207-8B4A-4307-B71A-A21ABF442AEA}" type="presParOf" srcId="{4940A0E7-5B2D-41A4-AFD2-3A719966FE88}" destId="{94861EA0-3A92-4213-B64C-9E89B1CE2332}" srcOrd="0" destOrd="0" presId="urn:microsoft.com/office/officeart/2005/8/layout/hProcess4"/>
    <dgm:cxn modelId="{221C9EED-82DA-47A9-9887-7764AB0627FD}" type="presParOf" srcId="{4940A0E7-5B2D-41A4-AFD2-3A719966FE88}" destId="{812FFAD7-C0B2-4AB9-A406-AC6FBC1789B6}" srcOrd="1" destOrd="0" presId="urn:microsoft.com/office/officeart/2005/8/layout/hProcess4"/>
    <dgm:cxn modelId="{376D4EF4-501C-42EB-9AC8-1CDFFD77F455}" type="presParOf" srcId="{4940A0E7-5B2D-41A4-AFD2-3A719966FE88}" destId="{67AC3DCA-F7A3-49CE-83CB-6CB5CCEE8354}" srcOrd="2" destOrd="0" presId="urn:microsoft.com/office/officeart/2005/8/layout/hProcess4"/>
    <dgm:cxn modelId="{075EF6FC-D491-44FE-88B3-71884AA6079C}" type="presParOf" srcId="{67AC3DCA-F7A3-49CE-83CB-6CB5CCEE8354}" destId="{CBE366AC-EBB7-475F-A67D-5ACF26BDFB3A}" srcOrd="0" destOrd="0" presId="urn:microsoft.com/office/officeart/2005/8/layout/hProcess4"/>
    <dgm:cxn modelId="{3BD0C15B-72B0-4BB3-9F94-4053229367D5}" type="presParOf" srcId="{CBE366AC-EBB7-475F-A67D-5ACF26BDFB3A}" destId="{BA00F7CD-C38A-4AA7-89F5-E2516BEAE8C3}" srcOrd="0" destOrd="0" presId="urn:microsoft.com/office/officeart/2005/8/layout/hProcess4"/>
    <dgm:cxn modelId="{74158AE3-38A7-4026-933B-C24CCEBF32F6}" type="presParOf" srcId="{CBE366AC-EBB7-475F-A67D-5ACF26BDFB3A}" destId="{8B1497C1-E8EE-4A73-83DB-A7DF3E1F6C46}" srcOrd="1" destOrd="0" presId="urn:microsoft.com/office/officeart/2005/8/layout/hProcess4"/>
    <dgm:cxn modelId="{1B6811C2-4173-4097-976F-8B56F5981997}" type="presParOf" srcId="{CBE366AC-EBB7-475F-A67D-5ACF26BDFB3A}" destId="{AFE14105-13EA-4C3D-B8DD-69B79929792D}" srcOrd="2" destOrd="0" presId="urn:microsoft.com/office/officeart/2005/8/layout/hProcess4"/>
    <dgm:cxn modelId="{15B1BA21-AC15-4E0B-A815-6EACFF36422F}" type="presParOf" srcId="{CBE366AC-EBB7-475F-A67D-5ACF26BDFB3A}" destId="{189014B2-4897-4DC9-8E27-5E1538718C77}" srcOrd="3" destOrd="0" presId="urn:microsoft.com/office/officeart/2005/8/layout/hProcess4"/>
    <dgm:cxn modelId="{E712A122-3D81-48F3-825C-FDE683CA8BA6}" type="presParOf" srcId="{CBE366AC-EBB7-475F-A67D-5ACF26BDFB3A}" destId="{63F62CC9-D694-4406-B4CC-963DAF1DDD9A}" srcOrd="4" destOrd="0" presId="urn:microsoft.com/office/officeart/2005/8/layout/hProcess4"/>
    <dgm:cxn modelId="{CE780069-A748-4F21-B2C5-7F384DA3FE7C}" type="presParOf" srcId="{67AC3DCA-F7A3-49CE-83CB-6CB5CCEE8354}" destId="{A57E6BA8-F12E-4F28-A980-C4921A347685}" srcOrd="1" destOrd="0" presId="urn:microsoft.com/office/officeart/2005/8/layout/hProcess4"/>
    <dgm:cxn modelId="{AD9EA4E1-55EF-4AFE-936F-9A326C6B625D}" type="presParOf" srcId="{67AC3DCA-F7A3-49CE-83CB-6CB5CCEE8354}" destId="{46A51365-5347-466E-95DB-6998C8F45927}" srcOrd="2" destOrd="0" presId="urn:microsoft.com/office/officeart/2005/8/layout/hProcess4"/>
    <dgm:cxn modelId="{CEC2AD4A-1AE0-46BC-BBE9-70D7C2025EE8}" type="presParOf" srcId="{46A51365-5347-466E-95DB-6998C8F45927}" destId="{5FBC9D1D-8797-426E-A7D2-263A1977BDCF}" srcOrd="0" destOrd="0" presId="urn:microsoft.com/office/officeart/2005/8/layout/hProcess4"/>
    <dgm:cxn modelId="{D9E04AF4-CDD6-4C6F-B0D3-56DF8B99E6EA}" type="presParOf" srcId="{46A51365-5347-466E-95DB-6998C8F45927}" destId="{1C5F595A-5B38-40AA-AECA-71BD41EEF4B6}" srcOrd="1" destOrd="0" presId="urn:microsoft.com/office/officeart/2005/8/layout/hProcess4"/>
    <dgm:cxn modelId="{FA3A2625-AF91-4A60-8CF1-03E44B16B133}" type="presParOf" srcId="{46A51365-5347-466E-95DB-6998C8F45927}" destId="{8540161D-BECB-4ADB-B65B-63AFE8007223}" srcOrd="2" destOrd="0" presId="urn:microsoft.com/office/officeart/2005/8/layout/hProcess4"/>
    <dgm:cxn modelId="{79218CC9-2208-4E0B-A12C-A9E63C93E8F0}" type="presParOf" srcId="{46A51365-5347-466E-95DB-6998C8F45927}" destId="{96D00DCB-AC7F-4963-BB29-964CE293553C}" srcOrd="3" destOrd="0" presId="urn:microsoft.com/office/officeart/2005/8/layout/hProcess4"/>
    <dgm:cxn modelId="{95A53779-009E-4C3D-BA69-DB1F71E977CA}" type="presParOf" srcId="{46A51365-5347-466E-95DB-6998C8F45927}" destId="{27E745F2-52FE-43FB-9F0B-770D0B795E2B}" srcOrd="4" destOrd="0" presId="urn:microsoft.com/office/officeart/2005/8/layout/hProcess4"/>
    <dgm:cxn modelId="{DE9C7DED-D3BB-4DA7-9DE0-295C63A1DA7F}" type="presParOf" srcId="{67AC3DCA-F7A3-49CE-83CB-6CB5CCEE8354}" destId="{0D161194-F463-4355-A564-7BC536DF5DC0}" srcOrd="3" destOrd="0" presId="urn:microsoft.com/office/officeart/2005/8/layout/hProcess4"/>
    <dgm:cxn modelId="{F02A8722-564F-4503-92E5-0DF7733F1C84}" type="presParOf" srcId="{67AC3DCA-F7A3-49CE-83CB-6CB5CCEE8354}" destId="{81FFE131-80CF-4025-8F9E-01C8BFD1840F}" srcOrd="4" destOrd="0" presId="urn:microsoft.com/office/officeart/2005/8/layout/hProcess4"/>
    <dgm:cxn modelId="{FD9E3ACD-5232-49F6-8D1B-61815DB4D38D}" type="presParOf" srcId="{81FFE131-80CF-4025-8F9E-01C8BFD1840F}" destId="{0E76A7FF-530C-40A9-AB54-08328CC94C83}" srcOrd="0" destOrd="0" presId="urn:microsoft.com/office/officeart/2005/8/layout/hProcess4"/>
    <dgm:cxn modelId="{CC982D3C-488C-47EB-84E2-167A6E3EE5DE}" type="presParOf" srcId="{81FFE131-80CF-4025-8F9E-01C8BFD1840F}" destId="{065C6A03-1C6F-40B6-BDF6-D7960DF9C847}" srcOrd="1" destOrd="0" presId="urn:microsoft.com/office/officeart/2005/8/layout/hProcess4"/>
    <dgm:cxn modelId="{06F686BE-0A4F-45B6-B4FE-6A6BB79FF663}" type="presParOf" srcId="{81FFE131-80CF-4025-8F9E-01C8BFD1840F}" destId="{989ABDA7-487B-4E41-BEC3-BDC2061671B2}" srcOrd="2" destOrd="0" presId="urn:microsoft.com/office/officeart/2005/8/layout/hProcess4"/>
    <dgm:cxn modelId="{33955E88-740E-466F-B278-537642A63FC1}" type="presParOf" srcId="{81FFE131-80CF-4025-8F9E-01C8BFD1840F}" destId="{08BFDA4F-5D23-4A4B-B0C1-5C8EAAF778B4}" srcOrd="3" destOrd="0" presId="urn:microsoft.com/office/officeart/2005/8/layout/hProcess4"/>
    <dgm:cxn modelId="{962EFE60-118B-4A99-AB2A-5D3EFE2D748C}" type="presParOf" srcId="{81FFE131-80CF-4025-8F9E-01C8BFD1840F}" destId="{E9210C28-C19B-434D-8C85-2894EABFDDB9}" srcOrd="4" destOrd="0" presId="urn:microsoft.com/office/officeart/2005/8/layout/hProcess4"/>
    <dgm:cxn modelId="{174D0611-6591-49D3-9C21-5EE475499ADA}" type="presParOf" srcId="{67AC3DCA-F7A3-49CE-83CB-6CB5CCEE8354}" destId="{9ACAD89E-C1F0-406C-85A6-7CAD111017BD}" srcOrd="5" destOrd="0" presId="urn:microsoft.com/office/officeart/2005/8/layout/hProcess4"/>
    <dgm:cxn modelId="{B6AC3B6A-2400-4319-BEBE-FB0EB492EB11}" type="presParOf" srcId="{67AC3DCA-F7A3-49CE-83CB-6CB5CCEE8354}" destId="{D96C4FCD-773E-48E5-9AE4-0DDE0BA4ACDE}" srcOrd="6" destOrd="0" presId="urn:microsoft.com/office/officeart/2005/8/layout/hProcess4"/>
    <dgm:cxn modelId="{E4FE4AF3-49C7-4165-9145-7ED85B5CAA85}" type="presParOf" srcId="{D96C4FCD-773E-48E5-9AE4-0DDE0BA4ACDE}" destId="{2CE8086B-6586-4554-B25A-2941C26955E7}" srcOrd="0" destOrd="0" presId="urn:microsoft.com/office/officeart/2005/8/layout/hProcess4"/>
    <dgm:cxn modelId="{EA700735-0203-4B28-BE2A-FA21B7E67922}" type="presParOf" srcId="{D96C4FCD-773E-48E5-9AE4-0DDE0BA4ACDE}" destId="{B89E10B3-5038-406A-840E-E053882C6C66}" srcOrd="1" destOrd="0" presId="urn:microsoft.com/office/officeart/2005/8/layout/hProcess4"/>
    <dgm:cxn modelId="{82869CFF-E8DA-4807-8F1C-23680073BFAC}" type="presParOf" srcId="{D96C4FCD-773E-48E5-9AE4-0DDE0BA4ACDE}" destId="{F295BBCD-B850-4FF6-A29B-1F416061CF9A}" srcOrd="2" destOrd="0" presId="urn:microsoft.com/office/officeart/2005/8/layout/hProcess4"/>
    <dgm:cxn modelId="{D6705EA7-489E-4028-9FB8-51D7BDC43A4F}" type="presParOf" srcId="{D96C4FCD-773E-48E5-9AE4-0DDE0BA4ACDE}" destId="{CC628EDC-761E-45E1-BEED-5BA4CA4C8CA4}" srcOrd="3" destOrd="0" presId="urn:microsoft.com/office/officeart/2005/8/layout/hProcess4"/>
    <dgm:cxn modelId="{41B6E63B-FBDF-4616-8196-A449B8DB394E}" type="presParOf" srcId="{D96C4FCD-773E-48E5-9AE4-0DDE0BA4ACDE}" destId="{B761C7C9-D3FD-4050-A927-B1DFA01574BB}" srcOrd="4" destOrd="0" presId="urn:microsoft.com/office/officeart/2005/8/layout/hProcess4"/>
    <dgm:cxn modelId="{9427D2C3-9FC6-4E6A-A17D-4FB63F2C3FF3}" type="presParOf" srcId="{67AC3DCA-F7A3-49CE-83CB-6CB5CCEE8354}" destId="{FF74C2EF-58B5-4398-9E44-CD052B7F9C87}" srcOrd="7" destOrd="0" presId="urn:microsoft.com/office/officeart/2005/8/layout/hProcess4"/>
    <dgm:cxn modelId="{74C59AB5-1533-4085-A29E-DB36078D07F1}" type="presParOf" srcId="{67AC3DCA-F7A3-49CE-83CB-6CB5CCEE8354}" destId="{6ECD80E5-3AE2-467B-B5D7-3A5312B2C022}" srcOrd="8" destOrd="0" presId="urn:microsoft.com/office/officeart/2005/8/layout/hProcess4"/>
    <dgm:cxn modelId="{AEC63064-0260-4C6B-BF2F-82A4B4C15C07}" type="presParOf" srcId="{6ECD80E5-3AE2-467B-B5D7-3A5312B2C022}" destId="{510E155F-4BC7-43C2-AEDC-E23476F20B3B}" srcOrd="0" destOrd="0" presId="urn:microsoft.com/office/officeart/2005/8/layout/hProcess4"/>
    <dgm:cxn modelId="{C41AEC02-760A-4426-9F57-09FA7FBFE8C3}" type="presParOf" srcId="{6ECD80E5-3AE2-467B-B5D7-3A5312B2C022}" destId="{B85B6E89-899D-49DA-967D-B8CACB7AB7A4}" srcOrd="1" destOrd="0" presId="urn:microsoft.com/office/officeart/2005/8/layout/hProcess4"/>
    <dgm:cxn modelId="{ED1A02A8-6610-43B4-858B-B6246C384142}" type="presParOf" srcId="{6ECD80E5-3AE2-467B-B5D7-3A5312B2C022}" destId="{2574383C-A9A7-49C7-B573-0C55D6DBECC1}" srcOrd="2" destOrd="0" presId="urn:microsoft.com/office/officeart/2005/8/layout/hProcess4"/>
    <dgm:cxn modelId="{DA725C8F-4790-49F6-9659-E75FBBFC5F31}" type="presParOf" srcId="{6ECD80E5-3AE2-467B-B5D7-3A5312B2C022}" destId="{815818C3-2414-4CAA-9D74-820B0B924387}" srcOrd="3" destOrd="0" presId="urn:microsoft.com/office/officeart/2005/8/layout/hProcess4"/>
    <dgm:cxn modelId="{BEE93F3E-F551-4657-8D57-8450866DA1F2}" type="presParOf" srcId="{6ECD80E5-3AE2-467B-B5D7-3A5312B2C022}" destId="{EC2E5626-AA0C-4822-BA78-B045D6258AB6}"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5E18B36-722E-493A-8A86-CB5AD49F43E5}"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n-ZA"/>
        </a:p>
      </dgm:t>
    </dgm:pt>
    <dgm:pt modelId="{E6431649-F099-41C4-970F-4BA49C1A4038}">
      <dgm:prSet phldrT="[Text]" custT="1"/>
      <dgm:spPr>
        <a:solidFill>
          <a:schemeClr val="accent5">
            <a:lumMod val="75000"/>
          </a:schemeClr>
        </a:solidFill>
        <a:scene3d>
          <a:camera prst="orthographicFront">
            <a:rot lat="0" lon="0" rev="0"/>
          </a:camera>
          <a:lightRig rig="balanced" dir="t">
            <a:rot lat="0" lon="0" rev="8700000"/>
          </a:lightRig>
        </a:scene3d>
        <a:sp3d>
          <a:bevelT w="190500" h="38100"/>
        </a:sp3d>
      </dgm:spPr>
      <dgm:t>
        <a:bodyPr/>
        <a:lstStyle/>
        <a:p>
          <a:r>
            <a:rPr lang="en-ZA" sz="1700" b="1" dirty="0" smtClean="0"/>
            <a:t>What to achieve?</a:t>
          </a:r>
          <a:endParaRPr lang="en-ZA" sz="1700" b="1" dirty="0"/>
        </a:p>
      </dgm:t>
    </dgm:pt>
    <dgm:pt modelId="{F852DABD-37BF-4590-9895-AC0A6538505D}" type="parTrans" cxnId="{A8C4D033-52E0-4570-BF30-537C8BE2E4CA}">
      <dgm:prSet/>
      <dgm:spPr/>
      <dgm:t>
        <a:bodyPr/>
        <a:lstStyle/>
        <a:p>
          <a:endParaRPr lang="en-ZA"/>
        </a:p>
      </dgm:t>
    </dgm:pt>
    <dgm:pt modelId="{EAD941BF-C11F-4D57-BDED-50FDF76243D5}" type="sibTrans" cxnId="{A8C4D033-52E0-4570-BF30-537C8BE2E4CA}">
      <dgm:prSet/>
      <dgm:spPr/>
      <dgm:t>
        <a:bodyPr/>
        <a:lstStyle/>
        <a:p>
          <a:endParaRPr lang="en-ZA"/>
        </a:p>
      </dgm:t>
    </dgm:pt>
    <dgm:pt modelId="{BC323CCC-2EBD-4BA1-96F2-CDEF1625961D}">
      <dgm:prSet phldrT="[Text]" custT="1"/>
      <dgm:spPr>
        <a:solidFill>
          <a:schemeClr val="accent5">
            <a:lumMod val="20000"/>
            <a:lumOff val="80000"/>
            <a:alpha val="90000"/>
          </a:schemeClr>
        </a:solidFill>
        <a:scene3d>
          <a:camera prst="orthographicFront">
            <a:rot lat="0" lon="0" rev="0"/>
          </a:camera>
          <a:lightRig rig="contrasting" dir="t">
            <a:rot lat="0" lon="0" rev="7800000"/>
          </a:lightRig>
        </a:scene3d>
        <a:sp3d>
          <a:bevelT w="139700" h="139700"/>
        </a:sp3d>
      </dgm:spPr>
      <dgm:t>
        <a:bodyPr/>
        <a:lstStyle/>
        <a:p>
          <a:pPr>
            <a:spcAft>
              <a:spcPts val="600"/>
            </a:spcAft>
          </a:pPr>
          <a:r>
            <a:rPr lang="en-ZA" sz="1600" dirty="0" smtClean="0"/>
            <a:t>Is the outcome to determine an overall risk rating of the auditee to address ISA240 requirements on planning (high/medium/low risk determination)? </a:t>
          </a:r>
          <a:endParaRPr lang="en-ZA" sz="1600" dirty="0"/>
        </a:p>
      </dgm:t>
    </dgm:pt>
    <dgm:pt modelId="{AEED1F17-D832-41C5-B0BB-C437AC49522C}" type="parTrans" cxnId="{5F5F09EA-9D8F-4634-8087-9249A2EB1DC7}">
      <dgm:prSet/>
      <dgm:spPr/>
      <dgm:t>
        <a:bodyPr/>
        <a:lstStyle/>
        <a:p>
          <a:endParaRPr lang="en-ZA"/>
        </a:p>
      </dgm:t>
    </dgm:pt>
    <dgm:pt modelId="{168EE1D1-42EF-4082-BCD2-F484E654C850}" type="sibTrans" cxnId="{5F5F09EA-9D8F-4634-8087-9249A2EB1DC7}">
      <dgm:prSet/>
      <dgm:spPr/>
      <dgm:t>
        <a:bodyPr/>
        <a:lstStyle/>
        <a:p>
          <a:endParaRPr lang="en-ZA"/>
        </a:p>
      </dgm:t>
    </dgm:pt>
    <dgm:pt modelId="{7AA08261-C924-431A-A244-EE525F286D4D}">
      <dgm:prSet phldrT="[Text]" custT="1"/>
      <dgm:spPr>
        <a:solidFill>
          <a:schemeClr val="accent5">
            <a:lumMod val="20000"/>
            <a:lumOff val="80000"/>
            <a:alpha val="90000"/>
          </a:schemeClr>
        </a:solidFill>
        <a:scene3d>
          <a:camera prst="orthographicFront">
            <a:rot lat="0" lon="0" rev="0"/>
          </a:camera>
          <a:lightRig rig="contrasting" dir="t">
            <a:rot lat="0" lon="0" rev="7800000"/>
          </a:lightRig>
        </a:scene3d>
        <a:sp3d>
          <a:bevelT w="139700" h="139700"/>
        </a:sp3d>
      </dgm:spPr>
      <dgm:t>
        <a:bodyPr/>
        <a:lstStyle/>
        <a:p>
          <a:pPr>
            <a:spcAft>
              <a:spcPts val="600"/>
            </a:spcAft>
          </a:pPr>
          <a:r>
            <a:rPr lang="en-ZA" sz="1600" smtClean="0"/>
            <a:t>Are you identifying riskier areas within the auditee to focus on?</a:t>
          </a:r>
          <a:endParaRPr lang="en-ZA" sz="1600" dirty="0"/>
        </a:p>
      </dgm:t>
    </dgm:pt>
    <dgm:pt modelId="{B11D3E72-F74A-430E-A7EE-0CD2DC84D226}" type="parTrans" cxnId="{D3C7DB66-30AB-4B35-896F-3B5DBC6B86BD}">
      <dgm:prSet/>
      <dgm:spPr/>
      <dgm:t>
        <a:bodyPr/>
        <a:lstStyle/>
        <a:p>
          <a:endParaRPr lang="en-ZA"/>
        </a:p>
      </dgm:t>
    </dgm:pt>
    <dgm:pt modelId="{855B28BE-5530-4690-8624-2B6480219439}" type="sibTrans" cxnId="{D3C7DB66-30AB-4B35-896F-3B5DBC6B86BD}">
      <dgm:prSet/>
      <dgm:spPr/>
      <dgm:t>
        <a:bodyPr/>
        <a:lstStyle/>
        <a:p>
          <a:endParaRPr lang="en-ZA"/>
        </a:p>
      </dgm:t>
    </dgm:pt>
    <dgm:pt modelId="{7CD24621-CD93-4017-B87F-A89A830772A2}">
      <dgm:prSet phldrT="[Text]" custT="1"/>
      <dgm:spPr>
        <a:scene3d>
          <a:camera prst="orthographicFront">
            <a:rot lat="0" lon="0" rev="0"/>
          </a:camera>
          <a:lightRig rig="balanced" dir="t">
            <a:rot lat="0" lon="0" rev="8700000"/>
          </a:lightRig>
        </a:scene3d>
        <a:sp3d>
          <a:bevelT w="190500" h="38100"/>
        </a:sp3d>
      </dgm:spPr>
      <dgm:t>
        <a:bodyPr/>
        <a:lstStyle/>
        <a:p>
          <a:r>
            <a:rPr lang="en-ZA" sz="1700" b="1" dirty="0" smtClean="0"/>
            <a:t>Decision model</a:t>
          </a:r>
          <a:endParaRPr lang="en-ZA" sz="1700" b="1" dirty="0"/>
        </a:p>
      </dgm:t>
    </dgm:pt>
    <dgm:pt modelId="{CCD283F0-2605-498B-9CBD-6B9E35FFE398}" type="parTrans" cxnId="{E14FF911-EC11-430A-8BDD-37877EE75A61}">
      <dgm:prSet/>
      <dgm:spPr/>
      <dgm:t>
        <a:bodyPr/>
        <a:lstStyle/>
        <a:p>
          <a:endParaRPr lang="en-ZA"/>
        </a:p>
      </dgm:t>
    </dgm:pt>
    <dgm:pt modelId="{6F74B561-456B-4993-9D9C-2C6BF25D69F6}" type="sibTrans" cxnId="{E14FF911-EC11-430A-8BDD-37877EE75A61}">
      <dgm:prSet/>
      <dgm:spPr/>
      <dgm:t>
        <a:bodyPr/>
        <a:lstStyle/>
        <a:p>
          <a:endParaRPr lang="en-ZA"/>
        </a:p>
      </dgm:t>
    </dgm:pt>
    <dgm:pt modelId="{055F465F-3DD1-4BDB-A259-F8B36A3939E0}">
      <dgm:prSet phldrT="[Text]" custT="1"/>
      <dgm:spPr>
        <a:scene3d>
          <a:camera prst="orthographicFront">
            <a:rot lat="0" lon="0" rev="0"/>
          </a:camera>
          <a:lightRig rig="contrasting" dir="t">
            <a:rot lat="0" lon="0" rev="7800000"/>
          </a:lightRig>
        </a:scene3d>
        <a:sp3d>
          <a:bevelT w="139700" h="139700"/>
        </a:sp3d>
      </dgm:spPr>
      <dgm:t>
        <a:bodyPr/>
        <a:lstStyle/>
        <a:p>
          <a:r>
            <a:rPr lang="en-ZA" sz="1600" smtClean="0"/>
            <a:t>What factors to use when determining an outcome: Use of analytical and/or non-analytical factors?</a:t>
          </a:r>
          <a:endParaRPr lang="en-ZA" sz="1600" dirty="0"/>
        </a:p>
      </dgm:t>
    </dgm:pt>
    <dgm:pt modelId="{78A7CF70-25D2-4FE8-A8C6-D573235C905C}" type="parTrans" cxnId="{B174B143-4E3E-40CA-9724-FFF0468CD613}">
      <dgm:prSet/>
      <dgm:spPr/>
      <dgm:t>
        <a:bodyPr/>
        <a:lstStyle/>
        <a:p>
          <a:endParaRPr lang="en-ZA"/>
        </a:p>
      </dgm:t>
    </dgm:pt>
    <dgm:pt modelId="{5D28227C-C849-43D0-A4CF-14791F1D561C}" type="sibTrans" cxnId="{B174B143-4E3E-40CA-9724-FFF0468CD613}">
      <dgm:prSet/>
      <dgm:spPr/>
      <dgm:t>
        <a:bodyPr/>
        <a:lstStyle/>
        <a:p>
          <a:endParaRPr lang="en-ZA"/>
        </a:p>
      </dgm:t>
    </dgm:pt>
    <dgm:pt modelId="{73359E92-18DB-45E6-A4A7-1B1C9199AD91}">
      <dgm:prSet phldrT="[Text]" custT="1"/>
      <dgm:spPr>
        <a:scene3d>
          <a:camera prst="orthographicFront">
            <a:rot lat="0" lon="0" rev="0"/>
          </a:camera>
          <a:lightRig rig="balanced" dir="t">
            <a:rot lat="0" lon="0" rev="8700000"/>
          </a:lightRig>
        </a:scene3d>
        <a:sp3d>
          <a:bevelT w="190500" h="38100"/>
        </a:sp3d>
      </dgm:spPr>
      <dgm:t>
        <a:bodyPr/>
        <a:lstStyle/>
        <a:p>
          <a:r>
            <a:rPr lang="en-ZA" sz="1700" b="1" dirty="0" smtClean="0"/>
            <a:t>How will scoring work if applied to decision model?</a:t>
          </a:r>
          <a:endParaRPr lang="en-ZA" sz="1700" b="1" dirty="0"/>
        </a:p>
      </dgm:t>
    </dgm:pt>
    <dgm:pt modelId="{8BFD2B1C-2C14-4302-BA2B-0353E885718F}" type="parTrans" cxnId="{76F80519-362A-47CB-8C1E-F2F3431CBEEA}">
      <dgm:prSet/>
      <dgm:spPr/>
      <dgm:t>
        <a:bodyPr/>
        <a:lstStyle/>
        <a:p>
          <a:endParaRPr lang="en-ZA"/>
        </a:p>
      </dgm:t>
    </dgm:pt>
    <dgm:pt modelId="{123CED86-6054-41F5-BF66-2AD5662A2FC8}" type="sibTrans" cxnId="{76F80519-362A-47CB-8C1E-F2F3431CBEEA}">
      <dgm:prSet/>
      <dgm:spPr/>
      <dgm:t>
        <a:bodyPr/>
        <a:lstStyle/>
        <a:p>
          <a:endParaRPr lang="en-ZA"/>
        </a:p>
      </dgm:t>
    </dgm:pt>
    <dgm:pt modelId="{F9AA68E3-B37A-4FE8-B660-705BC1A64170}">
      <dgm:prSet phldrT="[Text]" custT="1"/>
      <dgm:spPr>
        <a:scene3d>
          <a:camera prst="orthographicFront">
            <a:rot lat="0" lon="0" rev="0"/>
          </a:camera>
          <a:lightRig rig="contrasting" dir="t">
            <a:rot lat="0" lon="0" rev="7800000"/>
          </a:lightRig>
        </a:scene3d>
        <a:sp3d>
          <a:bevelT w="139700" h="139700"/>
        </a:sp3d>
      </dgm:spPr>
      <dgm:t>
        <a:bodyPr/>
        <a:lstStyle/>
        <a:p>
          <a:pPr>
            <a:spcAft>
              <a:spcPts val="600"/>
            </a:spcAft>
          </a:pPr>
          <a:r>
            <a:rPr lang="en-ZA" sz="1600" smtClean="0"/>
            <a:t>Will you apply weighted scoring? What basis for the weights?</a:t>
          </a:r>
          <a:endParaRPr lang="en-ZA" sz="1600" dirty="0"/>
        </a:p>
      </dgm:t>
    </dgm:pt>
    <dgm:pt modelId="{7F25D70D-E4C6-43DB-9823-41E6675608FD}" type="parTrans" cxnId="{6CF48CAC-ADBE-42E9-A401-86D9881CFFFC}">
      <dgm:prSet/>
      <dgm:spPr/>
      <dgm:t>
        <a:bodyPr/>
        <a:lstStyle/>
        <a:p>
          <a:endParaRPr lang="en-ZA"/>
        </a:p>
      </dgm:t>
    </dgm:pt>
    <dgm:pt modelId="{E041EE82-4D26-43E5-862C-C8C913EC2EA8}" type="sibTrans" cxnId="{6CF48CAC-ADBE-42E9-A401-86D9881CFFFC}">
      <dgm:prSet/>
      <dgm:spPr/>
      <dgm:t>
        <a:bodyPr/>
        <a:lstStyle/>
        <a:p>
          <a:endParaRPr lang="en-ZA"/>
        </a:p>
      </dgm:t>
    </dgm:pt>
    <dgm:pt modelId="{4300FA54-CB21-41F4-BDC5-8DC6FF9B2577}">
      <dgm:prSet phldrT="[Text]" custT="1"/>
      <dgm:spPr>
        <a:scene3d>
          <a:camera prst="orthographicFront">
            <a:rot lat="0" lon="0" rev="0"/>
          </a:camera>
          <a:lightRig rig="contrasting" dir="t">
            <a:rot lat="0" lon="0" rev="7800000"/>
          </a:lightRig>
        </a:scene3d>
        <a:sp3d>
          <a:bevelT w="139700" h="139700"/>
        </a:sp3d>
      </dgm:spPr>
      <dgm:t>
        <a:bodyPr/>
        <a:lstStyle/>
        <a:p>
          <a:pPr>
            <a:spcAft>
              <a:spcPts val="600"/>
            </a:spcAft>
          </a:pPr>
          <a:r>
            <a:rPr lang="en-ZA" sz="1600" smtClean="0"/>
            <a:t>How to aggregate the score to fit your outcome? </a:t>
          </a:r>
          <a:endParaRPr lang="en-ZA" sz="1600" dirty="0"/>
        </a:p>
      </dgm:t>
    </dgm:pt>
    <dgm:pt modelId="{337ED59C-BE94-4750-8B63-A54FA1FDDCFC}" type="parTrans" cxnId="{5D201740-8D3E-429B-B27B-3A0273DF9DD4}">
      <dgm:prSet/>
      <dgm:spPr/>
      <dgm:t>
        <a:bodyPr/>
        <a:lstStyle/>
        <a:p>
          <a:endParaRPr lang="en-ZA"/>
        </a:p>
      </dgm:t>
    </dgm:pt>
    <dgm:pt modelId="{9D72CA1C-8A29-4136-8194-C30B9B4F4203}" type="sibTrans" cxnId="{5D201740-8D3E-429B-B27B-3A0273DF9DD4}">
      <dgm:prSet/>
      <dgm:spPr/>
      <dgm:t>
        <a:bodyPr/>
        <a:lstStyle/>
        <a:p>
          <a:endParaRPr lang="en-ZA"/>
        </a:p>
      </dgm:t>
    </dgm:pt>
    <dgm:pt modelId="{6680AF01-0602-42B3-9227-20FAB2B22549}">
      <dgm:prSet phldrT="[Text]" custT="1"/>
      <dgm:spPr>
        <a:scene3d>
          <a:camera prst="orthographicFront">
            <a:rot lat="0" lon="0" rev="0"/>
          </a:camera>
          <a:lightRig rig="balanced" dir="t">
            <a:rot lat="0" lon="0" rev="8700000"/>
          </a:lightRig>
        </a:scene3d>
        <a:sp3d>
          <a:bevelT w="190500" h="38100"/>
        </a:sp3d>
      </dgm:spPr>
      <dgm:t>
        <a:bodyPr/>
        <a:lstStyle/>
        <a:p>
          <a:r>
            <a:rPr lang="en-ZA" sz="1700" b="1" dirty="0" smtClean="0"/>
            <a:t>Outcome</a:t>
          </a:r>
          <a:endParaRPr lang="en-ZA" sz="1700" b="1" dirty="0"/>
        </a:p>
      </dgm:t>
    </dgm:pt>
    <dgm:pt modelId="{EEC67B16-17C2-47F5-A2FF-C6EA3A3D8B45}" type="parTrans" cxnId="{94515BFB-C7C0-4C74-9A99-ADDDD5379CE4}">
      <dgm:prSet/>
      <dgm:spPr/>
      <dgm:t>
        <a:bodyPr/>
        <a:lstStyle/>
        <a:p>
          <a:endParaRPr lang="en-ZA"/>
        </a:p>
      </dgm:t>
    </dgm:pt>
    <dgm:pt modelId="{F0B80D54-5669-46F4-BD6A-D0FCF2052BE0}" type="sibTrans" cxnId="{94515BFB-C7C0-4C74-9A99-ADDDD5379CE4}">
      <dgm:prSet/>
      <dgm:spPr/>
      <dgm:t>
        <a:bodyPr/>
        <a:lstStyle/>
        <a:p>
          <a:endParaRPr lang="en-ZA"/>
        </a:p>
      </dgm:t>
    </dgm:pt>
    <dgm:pt modelId="{0AA8F114-75ED-42EC-B56E-0B4BCA7B480C}">
      <dgm:prSet phldrT="[Text]" custT="1"/>
      <dgm:spPr>
        <a:scene3d>
          <a:camera prst="orthographicFront">
            <a:rot lat="0" lon="0" rev="0"/>
          </a:camera>
          <a:lightRig rig="contrasting" dir="t">
            <a:rot lat="0" lon="0" rev="7800000"/>
          </a:lightRig>
        </a:scene3d>
        <a:sp3d>
          <a:bevelT w="139700" h="139700"/>
        </a:sp3d>
      </dgm:spPr>
      <dgm:t>
        <a:bodyPr/>
        <a:lstStyle/>
        <a:p>
          <a:pPr>
            <a:spcAft>
              <a:spcPts val="600"/>
            </a:spcAft>
          </a:pPr>
          <a:r>
            <a:rPr lang="en-ZA" sz="1600" smtClean="0"/>
            <a:t>Rating of the likelihood of fraud?</a:t>
          </a:r>
          <a:endParaRPr lang="en-ZA" sz="1600" dirty="0"/>
        </a:p>
      </dgm:t>
    </dgm:pt>
    <dgm:pt modelId="{C369FA7A-BB47-4001-907D-D2C743668DF0}" type="parTrans" cxnId="{92B8A80E-9711-4290-A21F-CA6338D162EC}">
      <dgm:prSet/>
      <dgm:spPr/>
      <dgm:t>
        <a:bodyPr/>
        <a:lstStyle/>
        <a:p>
          <a:endParaRPr lang="en-ZA"/>
        </a:p>
      </dgm:t>
    </dgm:pt>
    <dgm:pt modelId="{700AA83A-13DE-475C-B4AF-AC3C92CBAA98}" type="sibTrans" cxnId="{92B8A80E-9711-4290-A21F-CA6338D162EC}">
      <dgm:prSet/>
      <dgm:spPr/>
      <dgm:t>
        <a:bodyPr/>
        <a:lstStyle/>
        <a:p>
          <a:endParaRPr lang="en-ZA"/>
        </a:p>
      </dgm:t>
    </dgm:pt>
    <dgm:pt modelId="{1EE935C4-38C6-484A-9102-24625890D77B}">
      <dgm:prSet phldrT="[Text]" custT="1"/>
      <dgm:spPr>
        <a:scene3d>
          <a:camera prst="orthographicFront">
            <a:rot lat="0" lon="0" rev="0"/>
          </a:camera>
          <a:lightRig rig="contrasting" dir="t">
            <a:rot lat="0" lon="0" rev="7800000"/>
          </a:lightRig>
        </a:scene3d>
        <a:sp3d>
          <a:bevelT w="139700" h="139700"/>
        </a:sp3d>
      </dgm:spPr>
      <dgm:t>
        <a:bodyPr/>
        <a:lstStyle/>
        <a:p>
          <a:pPr>
            <a:spcAft>
              <a:spcPts val="600"/>
            </a:spcAft>
          </a:pPr>
          <a:r>
            <a:rPr lang="en-ZA" sz="1600" smtClean="0"/>
            <a:t>Response process to determined risk</a:t>
          </a:r>
          <a:endParaRPr lang="en-ZA" sz="1600" dirty="0"/>
        </a:p>
      </dgm:t>
    </dgm:pt>
    <dgm:pt modelId="{1DAF2CC3-D9A6-45E8-A7B8-AF1F6A440991}" type="parTrans" cxnId="{E3B166AD-331C-41A5-80B6-C86B0D419BB1}">
      <dgm:prSet/>
      <dgm:spPr/>
      <dgm:t>
        <a:bodyPr/>
        <a:lstStyle/>
        <a:p>
          <a:endParaRPr lang="en-ZA"/>
        </a:p>
      </dgm:t>
    </dgm:pt>
    <dgm:pt modelId="{C8D916E0-DD9D-46FF-92C3-C0E7EEB68061}" type="sibTrans" cxnId="{E3B166AD-331C-41A5-80B6-C86B0D419BB1}">
      <dgm:prSet/>
      <dgm:spPr/>
      <dgm:t>
        <a:bodyPr/>
        <a:lstStyle/>
        <a:p>
          <a:endParaRPr lang="en-ZA"/>
        </a:p>
      </dgm:t>
    </dgm:pt>
    <dgm:pt modelId="{A5DF5A15-3C13-4584-A695-D6D294B01309}" type="pres">
      <dgm:prSet presAssocID="{65E18B36-722E-493A-8A86-CB5AD49F43E5}" presName="Name0" presStyleCnt="0">
        <dgm:presLayoutVars>
          <dgm:dir/>
          <dgm:animLvl val="lvl"/>
          <dgm:resizeHandles val="exact"/>
        </dgm:presLayoutVars>
      </dgm:prSet>
      <dgm:spPr/>
      <dgm:t>
        <a:bodyPr/>
        <a:lstStyle/>
        <a:p>
          <a:endParaRPr lang="en-ZA"/>
        </a:p>
      </dgm:t>
    </dgm:pt>
    <dgm:pt modelId="{8F4FB22D-0573-40D6-B551-82BCBC9E6CE3}" type="pres">
      <dgm:prSet presAssocID="{E6431649-F099-41C4-970F-4BA49C1A4038}" presName="linNode" presStyleCnt="0"/>
      <dgm:spPr/>
      <dgm:t>
        <a:bodyPr/>
        <a:lstStyle/>
        <a:p>
          <a:endParaRPr lang="en-ZA"/>
        </a:p>
      </dgm:t>
    </dgm:pt>
    <dgm:pt modelId="{CD57FE44-4CAB-48F2-96D7-7EA9CF9522D9}" type="pres">
      <dgm:prSet presAssocID="{E6431649-F099-41C4-970F-4BA49C1A4038}" presName="parentText" presStyleLbl="node1" presStyleIdx="0" presStyleCnt="4" custScaleX="69345">
        <dgm:presLayoutVars>
          <dgm:chMax val="1"/>
          <dgm:bulletEnabled val="1"/>
        </dgm:presLayoutVars>
      </dgm:prSet>
      <dgm:spPr/>
      <dgm:t>
        <a:bodyPr/>
        <a:lstStyle/>
        <a:p>
          <a:endParaRPr lang="en-ZA"/>
        </a:p>
      </dgm:t>
    </dgm:pt>
    <dgm:pt modelId="{411CA2C4-494E-4D88-983D-82AE516F0FE7}" type="pres">
      <dgm:prSet presAssocID="{E6431649-F099-41C4-970F-4BA49C1A4038}" presName="descendantText" presStyleLbl="alignAccFollowNode1" presStyleIdx="0" presStyleCnt="4" custScaleX="124390" custScaleY="128406">
        <dgm:presLayoutVars>
          <dgm:bulletEnabled val="1"/>
        </dgm:presLayoutVars>
      </dgm:prSet>
      <dgm:spPr/>
      <dgm:t>
        <a:bodyPr/>
        <a:lstStyle/>
        <a:p>
          <a:endParaRPr lang="en-ZA"/>
        </a:p>
      </dgm:t>
    </dgm:pt>
    <dgm:pt modelId="{3CBF5926-110B-4FF0-8FBD-F9BDF5079099}" type="pres">
      <dgm:prSet presAssocID="{EAD941BF-C11F-4D57-BDED-50FDF76243D5}" presName="sp" presStyleCnt="0"/>
      <dgm:spPr/>
      <dgm:t>
        <a:bodyPr/>
        <a:lstStyle/>
        <a:p>
          <a:endParaRPr lang="en-ZA"/>
        </a:p>
      </dgm:t>
    </dgm:pt>
    <dgm:pt modelId="{0AFFF507-81CC-4075-9B64-C0156E25B586}" type="pres">
      <dgm:prSet presAssocID="{7CD24621-CD93-4017-B87F-A89A830772A2}" presName="linNode" presStyleCnt="0"/>
      <dgm:spPr/>
      <dgm:t>
        <a:bodyPr/>
        <a:lstStyle/>
        <a:p>
          <a:endParaRPr lang="en-ZA"/>
        </a:p>
      </dgm:t>
    </dgm:pt>
    <dgm:pt modelId="{D641052E-AE00-4ECB-9E01-1319EC96AD60}" type="pres">
      <dgm:prSet presAssocID="{7CD24621-CD93-4017-B87F-A89A830772A2}" presName="parentText" presStyleLbl="node1" presStyleIdx="1" presStyleCnt="4" custScaleX="66184">
        <dgm:presLayoutVars>
          <dgm:chMax val="1"/>
          <dgm:bulletEnabled val="1"/>
        </dgm:presLayoutVars>
      </dgm:prSet>
      <dgm:spPr/>
      <dgm:t>
        <a:bodyPr/>
        <a:lstStyle/>
        <a:p>
          <a:endParaRPr lang="en-ZA"/>
        </a:p>
      </dgm:t>
    </dgm:pt>
    <dgm:pt modelId="{D5652EDE-2F8A-43A9-B322-6E264C60EEFC}" type="pres">
      <dgm:prSet presAssocID="{7CD24621-CD93-4017-B87F-A89A830772A2}" presName="descendantText" presStyleLbl="alignAccFollowNode1" presStyleIdx="1" presStyleCnt="4" custScaleX="119138">
        <dgm:presLayoutVars>
          <dgm:bulletEnabled val="1"/>
        </dgm:presLayoutVars>
      </dgm:prSet>
      <dgm:spPr/>
      <dgm:t>
        <a:bodyPr/>
        <a:lstStyle/>
        <a:p>
          <a:endParaRPr lang="en-ZA"/>
        </a:p>
      </dgm:t>
    </dgm:pt>
    <dgm:pt modelId="{0F124FA9-E8AA-4B05-8433-B49C002F0593}" type="pres">
      <dgm:prSet presAssocID="{6F74B561-456B-4993-9D9C-2C6BF25D69F6}" presName="sp" presStyleCnt="0"/>
      <dgm:spPr/>
      <dgm:t>
        <a:bodyPr/>
        <a:lstStyle/>
        <a:p>
          <a:endParaRPr lang="en-ZA"/>
        </a:p>
      </dgm:t>
    </dgm:pt>
    <dgm:pt modelId="{688B52B7-A9EE-4DF3-88E3-BEAA9C3BC973}" type="pres">
      <dgm:prSet presAssocID="{73359E92-18DB-45E6-A4A7-1B1C9199AD91}" presName="linNode" presStyleCnt="0"/>
      <dgm:spPr/>
      <dgm:t>
        <a:bodyPr/>
        <a:lstStyle/>
        <a:p>
          <a:endParaRPr lang="en-ZA"/>
        </a:p>
      </dgm:t>
    </dgm:pt>
    <dgm:pt modelId="{BA880F37-C739-417C-AC9D-5DC7286BDBFB}" type="pres">
      <dgm:prSet presAssocID="{73359E92-18DB-45E6-A4A7-1B1C9199AD91}" presName="parentText" presStyleLbl="node1" presStyleIdx="2" presStyleCnt="4" custScaleX="66183">
        <dgm:presLayoutVars>
          <dgm:chMax val="1"/>
          <dgm:bulletEnabled val="1"/>
        </dgm:presLayoutVars>
      </dgm:prSet>
      <dgm:spPr/>
      <dgm:t>
        <a:bodyPr/>
        <a:lstStyle/>
        <a:p>
          <a:endParaRPr lang="en-ZA"/>
        </a:p>
      </dgm:t>
    </dgm:pt>
    <dgm:pt modelId="{05032955-FA23-46B4-B7F8-153A44D59192}" type="pres">
      <dgm:prSet presAssocID="{73359E92-18DB-45E6-A4A7-1B1C9199AD91}" presName="descendantText" presStyleLbl="alignAccFollowNode1" presStyleIdx="2" presStyleCnt="4" custScaleX="119022">
        <dgm:presLayoutVars>
          <dgm:bulletEnabled val="1"/>
        </dgm:presLayoutVars>
      </dgm:prSet>
      <dgm:spPr/>
      <dgm:t>
        <a:bodyPr/>
        <a:lstStyle/>
        <a:p>
          <a:endParaRPr lang="en-ZA"/>
        </a:p>
      </dgm:t>
    </dgm:pt>
    <dgm:pt modelId="{D3B15D93-1C18-46FC-8ADA-315E8059F910}" type="pres">
      <dgm:prSet presAssocID="{123CED86-6054-41F5-BF66-2AD5662A2FC8}" presName="sp" presStyleCnt="0"/>
      <dgm:spPr/>
      <dgm:t>
        <a:bodyPr/>
        <a:lstStyle/>
        <a:p>
          <a:endParaRPr lang="en-ZA"/>
        </a:p>
      </dgm:t>
    </dgm:pt>
    <dgm:pt modelId="{9BB0A656-C287-477D-9282-DF5614216EC1}" type="pres">
      <dgm:prSet presAssocID="{6680AF01-0602-42B3-9227-20FAB2B22549}" presName="linNode" presStyleCnt="0"/>
      <dgm:spPr/>
      <dgm:t>
        <a:bodyPr/>
        <a:lstStyle/>
        <a:p>
          <a:endParaRPr lang="en-ZA"/>
        </a:p>
      </dgm:t>
    </dgm:pt>
    <dgm:pt modelId="{29A61CEE-FBFB-4691-96D0-F79F3BF43327}" type="pres">
      <dgm:prSet presAssocID="{6680AF01-0602-42B3-9227-20FAB2B22549}" presName="parentText" presStyleLbl="node1" presStyleIdx="3" presStyleCnt="4" custScaleX="66184">
        <dgm:presLayoutVars>
          <dgm:chMax val="1"/>
          <dgm:bulletEnabled val="1"/>
        </dgm:presLayoutVars>
      </dgm:prSet>
      <dgm:spPr/>
      <dgm:t>
        <a:bodyPr/>
        <a:lstStyle/>
        <a:p>
          <a:endParaRPr lang="en-ZA"/>
        </a:p>
      </dgm:t>
    </dgm:pt>
    <dgm:pt modelId="{0E67DB33-B9D7-4CD2-ABCA-1A9C1EFDA704}" type="pres">
      <dgm:prSet presAssocID="{6680AF01-0602-42B3-9227-20FAB2B22549}" presName="descendantText" presStyleLbl="alignAccFollowNode1" presStyleIdx="3" presStyleCnt="4" custScaleX="119021">
        <dgm:presLayoutVars>
          <dgm:bulletEnabled val="1"/>
        </dgm:presLayoutVars>
      </dgm:prSet>
      <dgm:spPr/>
      <dgm:t>
        <a:bodyPr/>
        <a:lstStyle/>
        <a:p>
          <a:endParaRPr lang="en-ZA"/>
        </a:p>
      </dgm:t>
    </dgm:pt>
  </dgm:ptLst>
  <dgm:cxnLst>
    <dgm:cxn modelId="{F4FC3491-23DE-4CA2-B701-9B5D4FB304BA}" type="presOf" srcId="{E6431649-F099-41C4-970F-4BA49C1A4038}" destId="{CD57FE44-4CAB-48F2-96D7-7EA9CF9522D9}" srcOrd="0" destOrd="0" presId="urn:microsoft.com/office/officeart/2005/8/layout/vList5"/>
    <dgm:cxn modelId="{EE5704BC-6CDF-41B0-9355-49B48603F408}" type="presOf" srcId="{BC323CCC-2EBD-4BA1-96F2-CDEF1625961D}" destId="{411CA2C4-494E-4D88-983D-82AE516F0FE7}" srcOrd="0" destOrd="0" presId="urn:microsoft.com/office/officeart/2005/8/layout/vList5"/>
    <dgm:cxn modelId="{6CF48CAC-ADBE-42E9-A401-86D9881CFFFC}" srcId="{73359E92-18DB-45E6-A4A7-1B1C9199AD91}" destId="{F9AA68E3-B37A-4FE8-B660-705BC1A64170}" srcOrd="0" destOrd="0" parTransId="{7F25D70D-E4C6-43DB-9823-41E6675608FD}" sibTransId="{E041EE82-4D26-43E5-862C-C8C913EC2EA8}"/>
    <dgm:cxn modelId="{5D201740-8D3E-429B-B27B-3A0273DF9DD4}" srcId="{73359E92-18DB-45E6-A4A7-1B1C9199AD91}" destId="{4300FA54-CB21-41F4-BDC5-8DC6FF9B2577}" srcOrd="1" destOrd="0" parTransId="{337ED59C-BE94-4750-8B63-A54FA1FDDCFC}" sibTransId="{9D72CA1C-8A29-4136-8194-C30B9B4F4203}"/>
    <dgm:cxn modelId="{5F5F09EA-9D8F-4634-8087-9249A2EB1DC7}" srcId="{E6431649-F099-41C4-970F-4BA49C1A4038}" destId="{BC323CCC-2EBD-4BA1-96F2-CDEF1625961D}" srcOrd="0" destOrd="0" parTransId="{AEED1F17-D832-41C5-B0BB-C437AC49522C}" sibTransId="{168EE1D1-42EF-4082-BCD2-F484E654C850}"/>
    <dgm:cxn modelId="{B174B143-4E3E-40CA-9724-FFF0468CD613}" srcId="{7CD24621-CD93-4017-B87F-A89A830772A2}" destId="{055F465F-3DD1-4BDB-A259-F8B36A3939E0}" srcOrd="0" destOrd="0" parTransId="{78A7CF70-25D2-4FE8-A8C6-D573235C905C}" sibTransId="{5D28227C-C849-43D0-A4CF-14791F1D561C}"/>
    <dgm:cxn modelId="{7DAB95ED-2B26-4A83-934A-0624319E746C}" type="presOf" srcId="{1EE935C4-38C6-484A-9102-24625890D77B}" destId="{0E67DB33-B9D7-4CD2-ABCA-1A9C1EFDA704}" srcOrd="0" destOrd="1" presId="urn:microsoft.com/office/officeart/2005/8/layout/vList5"/>
    <dgm:cxn modelId="{E14FF911-EC11-430A-8BDD-37877EE75A61}" srcId="{65E18B36-722E-493A-8A86-CB5AD49F43E5}" destId="{7CD24621-CD93-4017-B87F-A89A830772A2}" srcOrd="1" destOrd="0" parTransId="{CCD283F0-2605-498B-9CBD-6B9E35FFE398}" sibTransId="{6F74B561-456B-4993-9D9C-2C6BF25D69F6}"/>
    <dgm:cxn modelId="{FF25AE6B-EDC4-41C8-872B-5B7AA79B7FD4}" type="presOf" srcId="{7AA08261-C924-431A-A244-EE525F286D4D}" destId="{411CA2C4-494E-4D88-983D-82AE516F0FE7}" srcOrd="0" destOrd="1" presId="urn:microsoft.com/office/officeart/2005/8/layout/vList5"/>
    <dgm:cxn modelId="{D3C7DB66-30AB-4B35-896F-3B5DBC6B86BD}" srcId="{E6431649-F099-41C4-970F-4BA49C1A4038}" destId="{7AA08261-C924-431A-A244-EE525F286D4D}" srcOrd="1" destOrd="0" parTransId="{B11D3E72-F74A-430E-A7EE-0CD2DC84D226}" sibTransId="{855B28BE-5530-4690-8624-2B6480219439}"/>
    <dgm:cxn modelId="{F8EEAE18-8888-433B-9B86-EBA1ED77327C}" type="presOf" srcId="{055F465F-3DD1-4BDB-A259-F8B36A3939E0}" destId="{D5652EDE-2F8A-43A9-B322-6E264C60EEFC}" srcOrd="0" destOrd="0" presId="urn:microsoft.com/office/officeart/2005/8/layout/vList5"/>
    <dgm:cxn modelId="{92B8A80E-9711-4290-A21F-CA6338D162EC}" srcId="{6680AF01-0602-42B3-9227-20FAB2B22549}" destId="{0AA8F114-75ED-42EC-B56E-0B4BCA7B480C}" srcOrd="0" destOrd="0" parTransId="{C369FA7A-BB47-4001-907D-D2C743668DF0}" sibTransId="{700AA83A-13DE-475C-B4AF-AC3C92CBAA98}"/>
    <dgm:cxn modelId="{76F80519-362A-47CB-8C1E-F2F3431CBEEA}" srcId="{65E18B36-722E-493A-8A86-CB5AD49F43E5}" destId="{73359E92-18DB-45E6-A4A7-1B1C9199AD91}" srcOrd="2" destOrd="0" parTransId="{8BFD2B1C-2C14-4302-BA2B-0353E885718F}" sibTransId="{123CED86-6054-41F5-BF66-2AD5662A2FC8}"/>
    <dgm:cxn modelId="{A8C4D033-52E0-4570-BF30-537C8BE2E4CA}" srcId="{65E18B36-722E-493A-8A86-CB5AD49F43E5}" destId="{E6431649-F099-41C4-970F-4BA49C1A4038}" srcOrd="0" destOrd="0" parTransId="{F852DABD-37BF-4590-9895-AC0A6538505D}" sibTransId="{EAD941BF-C11F-4D57-BDED-50FDF76243D5}"/>
    <dgm:cxn modelId="{6802605B-AC38-4E06-8DBD-FB84F7C6ED1A}" type="presOf" srcId="{7CD24621-CD93-4017-B87F-A89A830772A2}" destId="{D641052E-AE00-4ECB-9E01-1319EC96AD60}" srcOrd="0" destOrd="0" presId="urn:microsoft.com/office/officeart/2005/8/layout/vList5"/>
    <dgm:cxn modelId="{E3B166AD-331C-41A5-80B6-C86B0D419BB1}" srcId="{6680AF01-0602-42B3-9227-20FAB2B22549}" destId="{1EE935C4-38C6-484A-9102-24625890D77B}" srcOrd="1" destOrd="0" parTransId="{1DAF2CC3-D9A6-45E8-A7B8-AF1F6A440991}" sibTransId="{C8D916E0-DD9D-46FF-92C3-C0E7EEB68061}"/>
    <dgm:cxn modelId="{DDC2B252-2F9F-4C69-A48E-11D27C0A333B}" type="presOf" srcId="{4300FA54-CB21-41F4-BDC5-8DC6FF9B2577}" destId="{05032955-FA23-46B4-B7F8-153A44D59192}" srcOrd="0" destOrd="1" presId="urn:microsoft.com/office/officeart/2005/8/layout/vList5"/>
    <dgm:cxn modelId="{94515BFB-C7C0-4C74-9A99-ADDDD5379CE4}" srcId="{65E18B36-722E-493A-8A86-CB5AD49F43E5}" destId="{6680AF01-0602-42B3-9227-20FAB2B22549}" srcOrd="3" destOrd="0" parTransId="{EEC67B16-17C2-47F5-A2FF-C6EA3A3D8B45}" sibTransId="{F0B80D54-5669-46F4-BD6A-D0FCF2052BE0}"/>
    <dgm:cxn modelId="{7F46A66D-2A8D-4DB8-9267-F007EA7B7CA1}" type="presOf" srcId="{0AA8F114-75ED-42EC-B56E-0B4BCA7B480C}" destId="{0E67DB33-B9D7-4CD2-ABCA-1A9C1EFDA704}" srcOrd="0" destOrd="0" presId="urn:microsoft.com/office/officeart/2005/8/layout/vList5"/>
    <dgm:cxn modelId="{936B1DEB-ED86-4E8A-B64E-FA3DB23C0396}" type="presOf" srcId="{73359E92-18DB-45E6-A4A7-1B1C9199AD91}" destId="{BA880F37-C739-417C-AC9D-5DC7286BDBFB}" srcOrd="0" destOrd="0" presId="urn:microsoft.com/office/officeart/2005/8/layout/vList5"/>
    <dgm:cxn modelId="{D0660F9D-B3B4-4429-B476-10B6BB314AB5}" type="presOf" srcId="{F9AA68E3-B37A-4FE8-B660-705BC1A64170}" destId="{05032955-FA23-46B4-B7F8-153A44D59192}" srcOrd="0" destOrd="0" presId="urn:microsoft.com/office/officeart/2005/8/layout/vList5"/>
    <dgm:cxn modelId="{4AD52265-F14C-4732-90EB-AC15C2B789B0}" type="presOf" srcId="{65E18B36-722E-493A-8A86-CB5AD49F43E5}" destId="{A5DF5A15-3C13-4584-A695-D6D294B01309}" srcOrd="0" destOrd="0" presId="urn:microsoft.com/office/officeart/2005/8/layout/vList5"/>
    <dgm:cxn modelId="{471C18CA-7001-4C90-8AD0-B1D3E5D981B3}" type="presOf" srcId="{6680AF01-0602-42B3-9227-20FAB2B22549}" destId="{29A61CEE-FBFB-4691-96D0-F79F3BF43327}" srcOrd="0" destOrd="0" presId="urn:microsoft.com/office/officeart/2005/8/layout/vList5"/>
    <dgm:cxn modelId="{BCDD8D17-71D8-4786-86F7-DCFEAE307B79}" type="presParOf" srcId="{A5DF5A15-3C13-4584-A695-D6D294B01309}" destId="{8F4FB22D-0573-40D6-B551-82BCBC9E6CE3}" srcOrd="0" destOrd="0" presId="urn:microsoft.com/office/officeart/2005/8/layout/vList5"/>
    <dgm:cxn modelId="{EEC1CFE2-7F79-4764-9433-D6B7CBF451A7}" type="presParOf" srcId="{8F4FB22D-0573-40D6-B551-82BCBC9E6CE3}" destId="{CD57FE44-4CAB-48F2-96D7-7EA9CF9522D9}" srcOrd="0" destOrd="0" presId="urn:microsoft.com/office/officeart/2005/8/layout/vList5"/>
    <dgm:cxn modelId="{C3EDE59A-8911-4512-95F0-FA3205D46266}" type="presParOf" srcId="{8F4FB22D-0573-40D6-B551-82BCBC9E6CE3}" destId="{411CA2C4-494E-4D88-983D-82AE516F0FE7}" srcOrd="1" destOrd="0" presId="urn:microsoft.com/office/officeart/2005/8/layout/vList5"/>
    <dgm:cxn modelId="{092CB6F7-45D2-4933-AA7B-612CBD4CC07B}" type="presParOf" srcId="{A5DF5A15-3C13-4584-A695-D6D294B01309}" destId="{3CBF5926-110B-4FF0-8FBD-F9BDF5079099}" srcOrd="1" destOrd="0" presId="urn:microsoft.com/office/officeart/2005/8/layout/vList5"/>
    <dgm:cxn modelId="{A34E1BF5-AF7C-4DD7-9DD9-138A83F12B87}" type="presParOf" srcId="{A5DF5A15-3C13-4584-A695-D6D294B01309}" destId="{0AFFF507-81CC-4075-9B64-C0156E25B586}" srcOrd="2" destOrd="0" presId="urn:microsoft.com/office/officeart/2005/8/layout/vList5"/>
    <dgm:cxn modelId="{8E8D06AA-D28E-40DB-A847-17A00CE484B4}" type="presParOf" srcId="{0AFFF507-81CC-4075-9B64-C0156E25B586}" destId="{D641052E-AE00-4ECB-9E01-1319EC96AD60}" srcOrd="0" destOrd="0" presId="urn:microsoft.com/office/officeart/2005/8/layout/vList5"/>
    <dgm:cxn modelId="{F3373463-976A-40E9-8F01-AFE481678A28}" type="presParOf" srcId="{0AFFF507-81CC-4075-9B64-C0156E25B586}" destId="{D5652EDE-2F8A-43A9-B322-6E264C60EEFC}" srcOrd="1" destOrd="0" presId="urn:microsoft.com/office/officeart/2005/8/layout/vList5"/>
    <dgm:cxn modelId="{05717B3D-CD7D-441D-90A9-1B1790A9CB3B}" type="presParOf" srcId="{A5DF5A15-3C13-4584-A695-D6D294B01309}" destId="{0F124FA9-E8AA-4B05-8433-B49C002F0593}" srcOrd="3" destOrd="0" presId="urn:microsoft.com/office/officeart/2005/8/layout/vList5"/>
    <dgm:cxn modelId="{395E62FF-A00E-4D74-AB4F-42CAA216770C}" type="presParOf" srcId="{A5DF5A15-3C13-4584-A695-D6D294B01309}" destId="{688B52B7-A9EE-4DF3-88E3-BEAA9C3BC973}" srcOrd="4" destOrd="0" presId="urn:microsoft.com/office/officeart/2005/8/layout/vList5"/>
    <dgm:cxn modelId="{8CAD0A77-D9E3-40DE-B025-0B483CC144DE}" type="presParOf" srcId="{688B52B7-A9EE-4DF3-88E3-BEAA9C3BC973}" destId="{BA880F37-C739-417C-AC9D-5DC7286BDBFB}" srcOrd="0" destOrd="0" presId="urn:microsoft.com/office/officeart/2005/8/layout/vList5"/>
    <dgm:cxn modelId="{E2FDC088-426C-43F7-B5E5-F74FE82A0D46}" type="presParOf" srcId="{688B52B7-A9EE-4DF3-88E3-BEAA9C3BC973}" destId="{05032955-FA23-46B4-B7F8-153A44D59192}" srcOrd="1" destOrd="0" presId="urn:microsoft.com/office/officeart/2005/8/layout/vList5"/>
    <dgm:cxn modelId="{F04235A8-0EE6-4511-A99E-1779C7E0155C}" type="presParOf" srcId="{A5DF5A15-3C13-4584-A695-D6D294B01309}" destId="{D3B15D93-1C18-46FC-8ADA-315E8059F910}" srcOrd="5" destOrd="0" presId="urn:microsoft.com/office/officeart/2005/8/layout/vList5"/>
    <dgm:cxn modelId="{B42BA77A-5FB9-4F2A-B2EA-1B6647038DAA}" type="presParOf" srcId="{A5DF5A15-3C13-4584-A695-D6D294B01309}" destId="{9BB0A656-C287-477D-9282-DF5614216EC1}" srcOrd="6" destOrd="0" presId="urn:microsoft.com/office/officeart/2005/8/layout/vList5"/>
    <dgm:cxn modelId="{B05BA663-19CE-4780-B87A-5D09E7F10C17}" type="presParOf" srcId="{9BB0A656-C287-477D-9282-DF5614216EC1}" destId="{29A61CEE-FBFB-4691-96D0-F79F3BF43327}" srcOrd="0" destOrd="0" presId="urn:microsoft.com/office/officeart/2005/8/layout/vList5"/>
    <dgm:cxn modelId="{03EF64BC-5E1F-454B-9703-19CC12493200}" type="presParOf" srcId="{9BB0A656-C287-477D-9282-DF5614216EC1}" destId="{0E67DB33-B9D7-4CD2-ABCA-1A9C1EFDA704}"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442942E-F013-4BAA-B5D2-7242DD672E4D}" type="doc">
      <dgm:prSet loTypeId="urn:microsoft.com/office/officeart/2005/8/layout/hList3" loCatId="list" qsTypeId="urn:microsoft.com/office/officeart/2005/8/quickstyle/simple1" qsCatId="simple" csTypeId="urn:microsoft.com/office/officeart/2005/8/colors/colorful1" csCatId="colorful" phldr="1"/>
      <dgm:spPr/>
      <dgm:t>
        <a:bodyPr/>
        <a:lstStyle/>
        <a:p>
          <a:endParaRPr lang="en-ZA"/>
        </a:p>
      </dgm:t>
    </dgm:pt>
    <dgm:pt modelId="{FEBC3AC4-42E9-40BB-A612-3230956A08BF}">
      <dgm:prSet phldrT="[Text]" custT="1"/>
      <dgm:spPr>
        <a:solidFill>
          <a:schemeClr val="bg1">
            <a:lumMod val="6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sz="2000" b="1" dirty="0" smtClean="0"/>
            <a:t>Fraud scheme</a:t>
          </a:r>
          <a:endParaRPr lang="en-ZA" sz="2000" b="1" dirty="0"/>
        </a:p>
      </dgm:t>
    </dgm:pt>
    <dgm:pt modelId="{DB4489D8-C1E7-4E0E-A860-A6683CCC0529}" type="parTrans" cxnId="{AEA8102B-8906-40AA-9924-B9474DA95F2B}">
      <dgm:prSet/>
      <dgm:spPr/>
      <dgm:t>
        <a:bodyPr/>
        <a:lstStyle/>
        <a:p>
          <a:endParaRPr lang="en-ZA"/>
        </a:p>
      </dgm:t>
    </dgm:pt>
    <dgm:pt modelId="{CA648949-8032-4C79-A318-5E31DF661A0E}" type="sibTrans" cxnId="{AEA8102B-8906-40AA-9924-B9474DA95F2B}">
      <dgm:prSet/>
      <dgm:spPr/>
      <dgm:t>
        <a:bodyPr/>
        <a:lstStyle/>
        <a:p>
          <a:endParaRPr lang="en-ZA"/>
        </a:p>
      </dgm:t>
    </dgm:pt>
    <dgm:pt modelId="{F52931D3-DDC0-4292-B18D-DE5D6E48FA51}">
      <dgm:prSet phldrT="[Text]" custT="1"/>
      <dgm:spPr>
        <a:solidFill>
          <a:schemeClr val="accent5">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sz="1800" b="1" dirty="0" smtClean="0"/>
            <a:t>Characteristics</a:t>
          </a:r>
          <a:endParaRPr lang="en-ZA" sz="1800" b="1" dirty="0"/>
        </a:p>
      </dgm:t>
    </dgm:pt>
    <dgm:pt modelId="{4629A2D7-D95C-4D60-9FCF-A8AC61A00AE1}" type="parTrans" cxnId="{9E24B47E-7370-439A-A842-E0DA619C9968}">
      <dgm:prSet/>
      <dgm:spPr/>
      <dgm:t>
        <a:bodyPr/>
        <a:lstStyle/>
        <a:p>
          <a:endParaRPr lang="en-ZA"/>
        </a:p>
      </dgm:t>
    </dgm:pt>
    <dgm:pt modelId="{A6A62067-BC1D-428D-A085-316FFFCC9AB9}" type="sibTrans" cxnId="{9E24B47E-7370-439A-A842-E0DA619C9968}">
      <dgm:prSet/>
      <dgm:spPr/>
      <dgm:t>
        <a:bodyPr/>
        <a:lstStyle/>
        <a:p>
          <a:endParaRPr lang="en-ZA"/>
        </a:p>
      </dgm:t>
    </dgm:pt>
    <dgm:pt modelId="{110377BE-CD26-4E38-8254-DEAEF4BEF652}">
      <dgm:prSet phldrT="[Text]"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sz="1800" b="1" dirty="0" smtClean="0"/>
            <a:t>Fraud indicator</a:t>
          </a:r>
          <a:endParaRPr lang="en-ZA" sz="1800" b="1" dirty="0"/>
        </a:p>
      </dgm:t>
    </dgm:pt>
    <dgm:pt modelId="{BB54FA7D-A147-4025-8C88-9EC1D0698026}" type="parTrans" cxnId="{62519E84-FB60-454A-BFD6-846311CD3BBF}">
      <dgm:prSet/>
      <dgm:spPr/>
      <dgm:t>
        <a:bodyPr/>
        <a:lstStyle/>
        <a:p>
          <a:endParaRPr lang="en-ZA"/>
        </a:p>
      </dgm:t>
    </dgm:pt>
    <dgm:pt modelId="{59988454-3F2B-4901-BBDB-0736FFDD0E6E}" type="sibTrans" cxnId="{62519E84-FB60-454A-BFD6-846311CD3BBF}">
      <dgm:prSet/>
      <dgm:spPr/>
      <dgm:t>
        <a:bodyPr/>
        <a:lstStyle/>
        <a:p>
          <a:endParaRPr lang="en-ZA"/>
        </a:p>
      </dgm:t>
    </dgm:pt>
    <dgm:pt modelId="{FA413D7D-B181-4CD0-9C14-C60DA0B55B3D}">
      <dgm:prSet phldrT="[Text]"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sz="1800" b="1" dirty="0" smtClean="0"/>
            <a:t>Analytical procedure</a:t>
          </a:r>
          <a:endParaRPr lang="en-ZA" sz="1800" b="1" dirty="0"/>
        </a:p>
      </dgm:t>
    </dgm:pt>
    <dgm:pt modelId="{103D4378-AD43-4025-96D7-42DE1B372996}" type="parTrans" cxnId="{85D46C08-D120-496E-8D2B-5CB752E87B36}">
      <dgm:prSet/>
      <dgm:spPr/>
      <dgm:t>
        <a:bodyPr/>
        <a:lstStyle/>
        <a:p>
          <a:endParaRPr lang="en-ZA"/>
        </a:p>
      </dgm:t>
    </dgm:pt>
    <dgm:pt modelId="{E3EE955C-30EF-4BC6-87E7-62E77DA03A2A}" type="sibTrans" cxnId="{85D46C08-D120-496E-8D2B-5CB752E87B36}">
      <dgm:prSet/>
      <dgm:spPr/>
      <dgm:t>
        <a:bodyPr/>
        <a:lstStyle/>
        <a:p>
          <a:endParaRPr lang="en-ZA"/>
        </a:p>
      </dgm:t>
    </dgm:pt>
    <dgm:pt modelId="{EF5C0C68-91B8-4FAA-92FE-C6F354CED6F6}" type="pres">
      <dgm:prSet presAssocID="{5442942E-F013-4BAA-B5D2-7242DD672E4D}" presName="composite" presStyleCnt="0">
        <dgm:presLayoutVars>
          <dgm:chMax val="1"/>
          <dgm:dir/>
          <dgm:resizeHandles val="exact"/>
        </dgm:presLayoutVars>
      </dgm:prSet>
      <dgm:spPr/>
      <dgm:t>
        <a:bodyPr/>
        <a:lstStyle/>
        <a:p>
          <a:endParaRPr lang="en-ZA"/>
        </a:p>
      </dgm:t>
    </dgm:pt>
    <dgm:pt modelId="{D400B4BD-E90B-4EB2-ACA5-24901B0EE9CA}" type="pres">
      <dgm:prSet presAssocID="{FEBC3AC4-42E9-40BB-A612-3230956A08BF}" presName="roof" presStyleLbl="dkBgShp" presStyleIdx="0" presStyleCnt="2"/>
      <dgm:spPr/>
      <dgm:t>
        <a:bodyPr/>
        <a:lstStyle/>
        <a:p>
          <a:endParaRPr lang="en-ZA"/>
        </a:p>
      </dgm:t>
    </dgm:pt>
    <dgm:pt modelId="{F4987C9D-D358-4870-AA62-B4E060EA4392}" type="pres">
      <dgm:prSet presAssocID="{FEBC3AC4-42E9-40BB-A612-3230956A08BF}" presName="pillars" presStyleCnt="0"/>
      <dgm:spPr/>
    </dgm:pt>
    <dgm:pt modelId="{2DD79FB6-0ECC-48D7-9058-312854DEA97E}" type="pres">
      <dgm:prSet presAssocID="{FEBC3AC4-42E9-40BB-A612-3230956A08BF}" presName="pillar1" presStyleLbl="node1" presStyleIdx="0" presStyleCnt="3">
        <dgm:presLayoutVars>
          <dgm:bulletEnabled val="1"/>
        </dgm:presLayoutVars>
      </dgm:prSet>
      <dgm:spPr/>
      <dgm:t>
        <a:bodyPr/>
        <a:lstStyle/>
        <a:p>
          <a:endParaRPr lang="en-ZA"/>
        </a:p>
      </dgm:t>
    </dgm:pt>
    <dgm:pt modelId="{5EDE3119-F977-4F81-B255-9026865DE828}" type="pres">
      <dgm:prSet presAssocID="{110377BE-CD26-4E38-8254-DEAEF4BEF652}" presName="pillarX" presStyleLbl="node1" presStyleIdx="1" presStyleCnt="3">
        <dgm:presLayoutVars>
          <dgm:bulletEnabled val="1"/>
        </dgm:presLayoutVars>
      </dgm:prSet>
      <dgm:spPr/>
      <dgm:t>
        <a:bodyPr/>
        <a:lstStyle/>
        <a:p>
          <a:endParaRPr lang="en-ZA"/>
        </a:p>
      </dgm:t>
    </dgm:pt>
    <dgm:pt modelId="{B3CF915E-227F-4AE3-B2F4-2FEDAB51656B}" type="pres">
      <dgm:prSet presAssocID="{FA413D7D-B181-4CD0-9C14-C60DA0B55B3D}" presName="pillarX" presStyleLbl="node1" presStyleIdx="2" presStyleCnt="3">
        <dgm:presLayoutVars>
          <dgm:bulletEnabled val="1"/>
        </dgm:presLayoutVars>
      </dgm:prSet>
      <dgm:spPr/>
      <dgm:t>
        <a:bodyPr/>
        <a:lstStyle/>
        <a:p>
          <a:endParaRPr lang="en-ZA"/>
        </a:p>
      </dgm:t>
    </dgm:pt>
    <dgm:pt modelId="{E56AA9D3-258E-44E2-828C-B8BDB127481B}" type="pres">
      <dgm:prSet presAssocID="{FEBC3AC4-42E9-40BB-A612-3230956A08BF}" presName="base" presStyleLbl="dkBgShp" presStyleIdx="1" presStyleCnt="2"/>
      <dgm:spPr>
        <a:solidFill>
          <a:schemeClr val="bg1">
            <a:lumMod val="6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Lst>
  <dgm:cxnLst>
    <dgm:cxn modelId="{85D46C08-D120-496E-8D2B-5CB752E87B36}" srcId="{FEBC3AC4-42E9-40BB-A612-3230956A08BF}" destId="{FA413D7D-B181-4CD0-9C14-C60DA0B55B3D}" srcOrd="2" destOrd="0" parTransId="{103D4378-AD43-4025-96D7-42DE1B372996}" sibTransId="{E3EE955C-30EF-4BC6-87E7-62E77DA03A2A}"/>
    <dgm:cxn modelId="{D182B0B6-EC81-4E2E-83C4-621A65AEBAA3}" type="presOf" srcId="{110377BE-CD26-4E38-8254-DEAEF4BEF652}" destId="{5EDE3119-F977-4F81-B255-9026865DE828}" srcOrd="0" destOrd="0" presId="urn:microsoft.com/office/officeart/2005/8/layout/hList3"/>
    <dgm:cxn modelId="{18520A4F-D6C2-4972-B9B8-40678E9D7257}" type="presOf" srcId="{F52931D3-DDC0-4292-B18D-DE5D6E48FA51}" destId="{2DD79FB6-0ECC-48D7-9058-312854DEA97E}" srcOrd="0" destOrd="0" presId="urn:microsoft.com/office/officeart/2005/8/layout/hList3"/>
    <dgm:cxn modelId="{9E24B47E-7370-439A-A842-E0DA619C9968}" srcId="{FEBC3AC4-42E9-40BB-A612-3230956A08BF}" destId="{F52931D3-DDC0-4292-B18D-DE5D6E48FA51}" srcOrd="0" destOrd="0" parTransId="{4629A2D7-D95C-4D60-9FCF-A8AC61A00AE1}" sibTransId="{A6A62067-BC1D-428D-A085-316FFFCC9AB9}"/>
    <dgm:cxn modelId="{A71F2E62-C898-459B-A86C-9B16F9470E2F}" type="presOf" srcId="{5442942E-F013-4BAA-B5D2-7242DD672E4D}" destId="{EF5C0C68-91B8-4FAA-92FE-C6F354CED6F6}" srcOrd="0" destOrd="0" presId="urn:microsoft.com/office/officeart/2005/8/layout/hList3"/>
    <dgm:cxn modelId="{AEA8102B-8906-40AA-9924-B9474DA95F2B}" srcId="{5442942E-F013-4BAA-B5D2-7242DD672E4D}" destId="{FEBC3AC4-42E9-40BB-A612-3230956A08BF}" srcOrd="0" destOrd="0" parTransId="{DB4489D8-C1E7-4E0E-A860-A6683CCC0529}" sibTransId="{CA648949-8032-4C79-A318-5E31DF661A0E}"/>
    <dgm:cxn modelId="{4E36D20D-19CB-4EFE-B352-5F965AE73712}" type="presOf" srcId="{FA413D7D-B181-4CD0-9C14-C60DA0B55B3D}" destId="{B3CF915E-227F-4AE3-B2F4-2FEDAB51656B}" srcOrd="0" destOrd="0" presId="urn:microsoft.com/office/officeart/2005/8/layout/hList3"/>
    <dgm:cxn modelId="{62519E84-FB60-454A-BFD6-846311CD3BBF}" srcId="{FEBC3AC4-42E9-40BB-A612-3230956A08BF}" destId="{110377BE-CD26-4E38-8254-DEAEF4BEF652}" srcOrd="1" destOrd="0" parTransId="{BB54FA7D-A147-4025-8C88-9EC1D0698026}" sibTransId="{59988454-3F2B-4901-BBDB-0736FFDD0E6E}"/>
    <dgm:cxn modelId="{570A5E45-A010-4B4E-9F8C-668BD753C8D4}" type="presOf" srcId="{FEBC3AC4-42E9-40BB-A612-3230956A08BF}" destId="{D400B4BD-E90B-4EB2-ACA5-24901B0EE9CA}" srcOrd="0" destOrd="0" presId="urn:microsoft.com/office/officeart/2005/8/layout/hList3"/>
    <dgm:cxn modelId="{CEFCD4EC-1FA2-4D97-90EF-0516C68EF0C3}" type="presParOf" srcId="{EF5C0C68-91B8-4FAA-92FE-C6F354CED6F6}" destId="{D400B4BD-E90B-4EB2-ACA5-24901B0EE9CA}" srcOrd="0" destOrd="0" presId="urn:microsoft.com/office/officeart/2005/8/layout/hList3"/>
    <dgm:cxn modelId="{94DE95DF-C6DC-4927-9903-47FFD2B46A02}" type="presParOf" srcId="{EF5C0C68-91B8-4FAA-92FE-C6F354CED6F6}" destId="{F4987C9D-D358-4870-AA62-B4E060EA4392}" srcOrd="1" destOrd="0" presId="urn:microsoft.com/office/officeart/2005/8/layout/hList3"/>
    <dgm:cxn modelId="{0A56BF12-1823-4C4A-A9D5-A92B6A0C45AB}" type="presParOf" srcId="{F4987C9D-D358-4870-AA62-B4E060EA4392}" destId="{2DD79FB6-0ECC-48D7-9058-312854DEA97E}" srcOrd="0" destOrd="0" presId="urn:microsoft.com/office/officeart/2005/8/layout/hList3"/>
    <dgm:cxn modelId="{44098636-B2B6-4CE7-BE69-02C811FA0185}" type="presParOf" srcId="{F4987C9D-D358-4870-AA62-B4E060EA4392}" destId="{5EDE3119-F977-4F81-B255-9026865DE828}" srcOrd="1" destOrd="0" presId="urn:microsoft.com/office/officeart/2005/8/layout/hList3"/>
    <dgm:cxn modelId="{253735D9-E7AF-43A6-88FD-5161DFE6F456}" type="presParOf" srcId="{F4987C9D-D358-4870-AA62-B4E060EA4392}" destId="{B3CF915E-227F-4AE3-B2F4-2FEDAB51656B}" srcOrd="2" destOrd="0" presId="urn:microsoft.com/office/officeart/2005/8/layout/hList3"/>
    <dgm:cxn modelId="{175177FC-4C72-420B-9948-5894724BEFD6}" type="presParOf" srcId="{EF5C0C68-91B8-4FAA-92FE-C6F354CED6F6}" destId="{E56AA9D3-258E-44E2-828C-B8BDB127481B}"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49CA6C5-1BAB-45F6-82D6-AE3768434234}" type="doc">
      <dgm:prSet loTypeId="urn:microsoft.com/office/officeart/2005/8/layout/hList3" loCatId="list" qsTypeId="urn:microsoft.com/office/officeart/2005/8/quickstyle/simple1" qsCatId="simple" csTypeId="urn:microsoft.com/office/officeart/2005/8/colors/accent4_2" csCatId="accent4" phldr="1"/>
      <dgm:spPr/>
      <dgm:t>
        <a:bodyPr/>
        <a:lstStyle/>
        <a:p>
          <a:endParaRPr lang="en-ZA"/>
        </a:p>
      </dgm:t>
    </dgm:pt>
    <dgm:pt modelId="{30932204-6BB1-45D4-9031-110F8CB63957}">
      <dgm:prSet phldrT="[Text]"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sz="2000" b="1" dirty="0" smtClean="0"/>
            <a:t>Fraud scheme 1</a:t>
          </a:r>
          <a:endParaRPr lang="en-ZA" sz="2000" b="1" dirty="0"/>
        </a:p>
      </dgm:t>
    </dgm:pt>
    <dgm:pt modelId="{0FDC022B-AE90-45EC-81EB-D94C2148A2FC}" type="parTrans" cxnId="{BC572322-AB89-41A0-BDFB-232E6245318A}">
      <dgm:prSet/>
      <dgm:spPr/>
      <dgm:t>
        <a:bodyPr/>
        <a:lstStyle/>
        <a:p>
          <a:endParaRPr lang="en-ZA"/>
        </a:p>
      </dgm:t>
    </dgm:pt>
    <dgm:pt modelId="{B028C0C0-8C48-4D5B-948F-6010A77F1A53}" type="sibTrans" cxnId="{BC572322-AB89-41A0-BDFB-232E6245318A}">
      <dgm:prSet/>
      <dgm:spPr/>
      <dgm:t>
        <a:bodyPr/>
        <a:lstStyle/>
        <a:p>
          <a:endParaRPr lang="en-ZA"/>
        </a:p>
      </dgm:t>
    </dgm:pt>
    <dgm:pt modelId="{B50BD534-7802-420C-B63E-5021FAA696E2}">
      <dgm:prSet phldrT="[Text]"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sz="900" b="1" dirty="0" smtClean="0"/>
            <a:t>Characteristics</a:t>
          </a:r>
          <a:endParaRPr lang="en-ZA" sz="900" b="1" dirty="0"/>
        </a:p>
      </dgm:t>
    </dgm:pt>
    <dgm:pt modelId="{2D3562B1-9D84-44FC-917E-E41E969D7CD2}" type="parTrans" cxnId="{A46C5704-9BE6-4105-B02A-10E61B4C2C3C}">
      <dgm:prSet/>
      <dgm:spPr/>
      <dgm:t>
        <a:bodyPr/>
        <a:lstStyle/>
        <a:p>
          <a:endParaRPr lang="en-ZA"/>
        </a:p>
      </dgm:t>
    </dgm:pt>
    <dgm:pt modelId="{E1511D29-63A1-40E5-BF7B-1EE20FFE3E22}" type="sibTrans" cxnId="{A46C5704-9BE6-4105-B02A-10E61B4C2C3C}">
      <dgm:prSet/>
      <dgm:spPr/>
      <dgm:t>
        <a:bodyPr/>
        <a:lstStyle/>
        <a:p>
          <a:endParaRPr lang="en-ZA"/>
        </a:p>
      </dgm:t>
    </dgm:pt>
    <dgm:pt modelId="{A7FE4AD2-6B4A-458F-9A5C-6B3F8C8B2A5C}">
      <dgm:prSet phldrT="[Text]"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sz="900" b="1" dirty="0" smtClean="0"/>
            <a:t>Fraud indicator</a:t>
          </a:r>
          <a:endParaRPr lang="en-ZA" sz="900" b="1" dirty="0"/>
        </a:p>
      </dgm:t>
    </dgm:pt>
    <dgm:pt modelId="{E491F84C-ACFA-4396-8E87-55A08A691200}" type="parTrans" cxnId="{EC13E1C7-07B5-4AD3-B65B-4F098001A0A7}">
      <dgm:prSet/>
      <dgm:spPr/>
      <dgm:t>
        <a:bodyPr/>
        <a:lstStyle/>
        <a:p>
          <a:endParaRPr lang="en-ZA"/>
        </a:p>
      </dgm:t>
    </dgm:pt>
    <dgm:pt modelId="{D48CF642-7D90-42C9-94C9-098702D9F88B}" type="sibTrans" cxnId="{EC13E1C7-07B5-4AD3-B65B-4F098001A0A7}">
      <dgm:prSet/>
      <dgm:spPr/>
      <dgm:t>
        <a:bodyPr/>
        <a:lstStyle/>
        <a:p>
          <a:endParaRPr lang="en-ZA"/>
        </a:p>
      </dgm:t>
    </dgm:pt>
    <dgm:pt modelId="{35A5DD5B-C0D5-4908-ACD1-E71E5782BE6C}">
      <dgm:prSet phldrT="[Text]" custT="1"/>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sz="900" b="1" dirty="0" smtClean="0"/>
            <a:t>Analytical procedure</a:t>
          </a:r>
          <a:endParaRPr lang="en-ZA" sz="900" b="1" dirty="0"/>
        </a:p>
      </dgm:t>
    </dgm:pt>
    <dgm:pt modelId="{AD5BEA1B-52C7-4C19-98AC-2CEA18B63FD2}" type="parTrans" cxnId="{9886DB14-97BF-484C-83D9-C01B9DC624F5}">
      <dgm:prSet/>
      <dgm:spPr/>
      <dgm:t>
        <a:bodyPr/>
        <a:lstStyle/>
        <a:p>
          <a:endParaRPr lang="en-ZA"/>
        </a:p>
      </dgm:t>
    </dgm:pt>
    <dgm:pt modelId="{B4AC7CCC-B407-4492-8D11-F1316FE43F75}" type="sibTrans" cxnId="{9886DB14-97BF-484C-83D9-C01B9DC624F5}">
      <dgm:prSet/>
      <dgm:spPr/>
      <dgm:t>
        <a:bodyPr/>
        <a:lstStyle/>
        <a:p>
          <a:endParaRPr lang="en-ZA"/>
        </a:p>
      </dgm:t>
    </dgm:pt>
    <dgm:pt modelId="{CBA7DD8E-055B-4997-BDCE-565ACD8B57E9}" type="pres">
      <dgm:prSet presAssocID="{F49CA6C5-1BAB-45F6-82D6-AE3768434234}" presName="composite" presStyleCnt="0">
        <dgm:presLayoutVars>
          <dgm:chMax val="1"/>
          <dgm:dir/>
          <dgm:resizeHandles val="exact"/>
        </dgm:presLayoutVars>
      </dgm:prSet>
      <dgm:spPr/>
      <dgm:t>
        <a:bodyPr/>
        <a:lstStyle/>
        <a:p>
          <a:endParaRPr lang="en-ZA"/>
        </a:p>
      </dgm:t>
    </dgm:pt>
    <dgm:pt modelId="{E9B9CC02-2EC8-4A40-912E-DF9C1C1EA152}" type="pres">
      <dgm:prSet presAssocID="{30932204-6BB1-45D4-9031-110F8CB63957}" presName="roof" presStyleLbl="dkBgShp" presStyleIdx="0" presStyleCnt="2"/>
      <dgm:spPr/>
      <dgm:t>
        <a:bodyPr/>
        <a:lstStyle/>
        <a:p>
          <a:endParaRPr lang="en-ZA"/>
        </a:p>
      </dgm:t>
    </dgm:pt>
    <dgm:pt modelId="{224C780A-FBDC-4FD5-9830-BC6EBC08C8E5}" type="pres">
      <dgm:prSet presAssocID="{30932204-6BB1-45D4-9031-110F8CB63957}" presName="pillars" presStyleCnt="0"/>
      <dgm:spPr/>
      <dgm:t>
        <a:bodyPr/>
        <a:lstStyle/>
        <a:p>
          <a:endParaRPr lang="en-ZA"/>
        </a:p>
      </dgm:t>
    </dgm:pt>
    <dgm:pt modelId="{0F4435F3-916C-4C5D-9F49-CFE645297483}" type="pres">
      <dgm:prSet presAssocID="{30932204-6BB1-45D4-9031-110F8CB63957}" presName="pillar1" presStyleLbl="node1" presStyleIdx="0" presStyleCnt="3">
        <dgm:presLayoutVars>
          <dgm:bulletEnabled val="1"/>
        </dgm:presLayoutVars>
      </dgm:prSet>
      <dgm:spPr/>
      <dgm:t>
        <a:bodyPr/>
        <a:lstStyle/>
        <a:p>
          <a:endParaRPr lang="en-ZA"/>
        </a:p>
      </dgm:t>
    </dgm:pt>
    <dgm:pt modelId="{5F1E0533-4105-4C31-B1C5-9E2B29F9D7DD}" type="pres">
      <dgm:prSet presAssocID="{A7FE4AD2-6B4A-458F-9A5C-6B3F8C8B2A5C}" presName="pillarX" presStyleLbl="node1" presStyleIdx="1" presStyleCnt="3">
        <dgm:presLayoutVars>
          <dgm:bulletEnabled val="1"/>
        </dgm:presLayoutVars>
      </dgm:prSet>
      <dgm:spPr/>
      <dgm:t>
        <a:bodyPr/>
        <a:lstStyle/>
        <a:p>
          <a:endParaRPr lang="en-ZA"/>
        </a:p>
      </dgm:t>
    </dgm:pt>
    <dgm:pt modelId="{8D80085A-1DE0-47F3-85D1-564EA0339FD8}" type="pres">
      <dgm:prSet presAssocID="{35A5DD5B-C0D5-4908-ACD1-E71E5782BE6C}" presName="pillarX" presStyleLbl="node1" presStyleIdx="2" presStyleCnt="3">
        <dgm:presLayoutVars>
          <dgm:bulletEnabled val="1"/>
        </dgm:presLayoutVars>
      </dgm:prSet>
      <dgm:spPr/>
      <dgm:t>
        <a:bodyPr/>
        <a:lstStyle/>
        <a:p>
          <a:endParaRPr lang="en-ZA"/>
        </a:p>
      </dgm:t>
    </dgm:pt>
    <dgm:pt modelId="{874F2BC5-C7DA-4798-BB70-CDC9C50389E5}" type="pres">
      <dgm:prSet presAssocID="{30932204-6BB1-45D4-9031-110F8CB63957}" presName="base" presStyleLbl="dkBgShp" presStyleIdx="1" presStyleCnt="2"/>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ZA"/>
        </a:p>
      </dgm:t>
    </dgm:pt>
  </dgm:ptLst>
  <dgm:cxnLst>
    <dgm:cxn modelId="{EC13E1C7-07B5-4AD3-B65B-4F098001A0A7}" srcId="{30932204-6BB1-45D4-9031-110F8CB63957}" destId="{A7FE4AD2-6B4A-458F-9A5C-6B3F8C8B2A5C}" srcOrd="1" destOrd="0" parTransId="{E491F84C-ACFA-4396-8E87-55A08A691200}" sibTransId="{D48CF642-7D90-42C9-94C9-098702D9F88B}"/>
    <dgm:cxn modelId="{9886DB14-97BF-484C-83D9-C01B9DC624F5}" srcId="{30932204-6BB1-45D4-9031-110F8CB63957}" destId="{35A5DD5B-C0D5-4908-ACD1-E71E5782BE6C}" srcOrd="2" destOrd="0" parTransId="{AD5BEA1B-52C7-4C19-98AC-2CEA18B63FD2}" sibTransId="{B4AC7CCC-B407-4492-8D11-F1316FE43F75}"/>
    <dgm:cxn modelId="{A46C5704-9BE6-4105-B02A-10E61B4C2C3C}" srcId="{30932204-6BB1-45D4-9031-110F8CB63957}" destId="{B50BD534-7802-420C-B63E-5021FAA696E2}" srcOrd="0" destOrd="0" parTransId="{2D3562B1-9D84-44FC-917E-E41E969D7CD2}" sibTransId="{E1511D29-63A1-40E5-BF7B-1EE20FFE3E22}"/>
    <dgm:cxn modelId="{31B9F76B-E227-487E-A771-E9412F786C93}" type="presOf" srcId="{A7FE4AD2-6B4A-458F-9A5C-6B3F8C8B2A5C}" destId="{5F1E0533-4105-4C31-B1C5-9E2B29F9D7DD}" srcOrd="0" destOrd="0" presId="urn:microsoft.com/office/officeart/2005/8/layout/hList3"/>
    <dgm:cxn modelId="{D23BA14A-7F22-4857-A4E9-BFEA782CAEAF}" type="presOf" srcId="{35A5DD5B-C0D5-4908-ACD1-E71E5782BE6C}" destId="{8D80085A-1DE0-47F3-85D1-564EA0339FD8}" srcOrd="0" destOrd="0" presId="urn:microsoft.com/office/officeart/2005/8/layout/hList3"/>
    <dgm:cxn modelId="{B4FEE05B-928E-4D01-BA4D-0893F86BEFED}" type="presOf" srcId="{30932204-6BB1-45D4-9031-110F8CB63957}" destId="{E9B9CC02-2EC8-4A40-912E-DF9C1C1EA152}" srcOrd="0" destOrd="0" presId="urn:microsoft.com/office/officeart/2005/8/layout/hList3"/>
    <dgm:cxn modelId="{BF76019D-A56C-4B22-88B2-13A1C9DC9C9C}" type="presOf" srcId="{B50BD534-7802-420C-B63E-5021FAA696E2}" destId="{0F4435F3-916C-4C5D-9F49-CFE645297483}" srcOrd="0" destOrd="0" presId="urn:microsoft.com/office/officeart/2005/8/layout/hList3"/>
    <dgm:cxn modelId="{0DBF90CA-D691-4E1B-A24E-0C839E968A50}" type="presOf" srcId="{F49CA6C5-1BAB-45F6-82D6-AE3768434234}" destId="{CBA7DD8E-055B-4997-BDCE-565ACD8B57E9}" srcOrd="0" destOrd="0" presId="urn:microsoft.com/office/officeart/2005/8/layout/hList3"/>
    <dgm:cxn modelId="{BC572322-AB89-41A0-BDFB-232E6245318A}" srcId="{F49CA6C5-1BAB-45F6-82D6-AE3768434234}" destId="{30932204-6BB1-45D4-9031-110F8CB63957}" srcOrd="0" destOrd="0" parTransId="{0FDC022B-AE90-45EC-81EB-D94C2148A2FC}" sibTransId="{B028C0C0-8C48-4D5B-948F-6010A77F1A53}"/>
    <dgm:cxn modelId="{8EBA912C-2847-4396-B2BD-C80EC53C830A}" type="presParOf" srcId="{CBA7DD8E-055B-4997-BDCE-565ACD8B57E9}" destId="{E9B9CC02-2EC8-4A40-912E-DF9C1C1EA152}" srcOrd="0" destOrd="0" presId="urn:microsoft.com/office/officeart/2005/8/layout/hList3"/>
    <dgm:cxn modelId="{239D71B2-C250-4AD2-BC1C-5CA7F2F6FDA6}" type="presParOf" srcId="{CBA7DD8E-055B-4997-BDCE-565ACD8B57E9}" destId="{224C780A-FBDC-4FD5-9830-BC6EBC08C8E5}" srcOrd="1" destOrd="0" presId="urn:microsoft.com/office/officeart/2005/8/layout/hList3"/>
    <dgm:cxn modelId="{D1D9685D-CCC6-4FC4-9DC0-1FC68170B82C}" type="presParOf" srcId="{224C780A-FBDC-4FD5-9830-BC6EBC08C8E5}" destId="{0F4435F3-916C-4C5D-9F49-CFE645297483}" srcOrd="0" destOrd="0" presId="urn:microsoft.com/office/officeart/2005/8/layout/hList3"/>
    <dgm:cxn modelId="{CCB9B8A2-9923-419B-8BBA-BEF68224EB65}" type="presParOf" srcId="{224C780A-FBDC-4FD5-9830-BC6EBC08C8E5}" destId="{5F1E0533-4105-4C31-B1C5-9E2B29F9D7DD}" srcOrd="1" destOrd="0" presId="urn:microsoft.com/office/officeart/2005/8/layout/hList3"/>
    <dgm:cxn modelId="{D2F14A84-4674-423D-A871-4FA0B9F9B029}" type="presParOf" srcId="{224C780A-FBDC-4FD5-9830-BC6EBC08C8E5}" destId="{8D80085A-1DE0-47F3-85D1-564EA0339FD8}" srcOrd="2" destOrd="0" presId="urn:microsoft.com/office/officeart/2005/8/layout/hList3"/>
    <dgm:cxn modelId="{6498AE2A-7920-4AF5-B4AE-06323A9D3458}" type="presParOf" srcId="{CBA7DD8E-055B-4997-BDCE-565ACD8B57E9}" destId="{874F2BC5-C7DA-4798-BB70-CDC9C50389E5}"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49CA6C5-1BAB-45F6-82D6-AE3768434234}"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ZA"/>
        </a:p>
      </dgm:t>
    </dgm:pt>
    <dgm:pt modelId="{30932204-6BB1-45D4-9031-110F8CB63957}">
      <dgm:prSet phldrT="[Text]" custT="1"/>
      <dgm:spPr>
        <a:solidFill>
          <a:srgbClr val="A2C88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sz="2000" b="1" dirty="0" smtClean="0"/>
            <a:t>Fraud scheme 2</a:t>
          </a:r>
          <a:endParaRPr lang="en-ZA" sz="2000" b="1" dirty="0"/>
        </a:p>
      </dgm:t>
    </dgm:pt>
    <dgm:pt modelId="{0FDC022B-AE90-45EC-81EB-D94C2148A2FC}" type="parTrans" cxnId="{BC572322-AB89-41A0-BDFB-232E6245318A}">
      <dgm:prSet/>
      <dgm:spPr/>
      <dgm:t>
        <a:bodyPr/>
        <a:lstStyle/>
        <a:p>
          <a:endParaRPr lang="en-ZA"/>
        </a:p>
      </dgm:t>
    </dgm:pt>
    <dgm:pt modelId="{B028C0C0-8C48-4D5B-948F-6010A77F1A53}" type="sibTrans" cxnId="{BC572322-AB89-41A0-BDFB-232E6245318A}">
      <dgm:prSet/>
      <dgm:spPr/>
      <dgm:t>
        <a:bodyPr/>
        <a:lstStyle/>
        <a:p>
          <a:endParaRPr lang="en-ZA"/>
        </a:p>
      </dgm:t>
    </dgm:pt>
    <dgm:pt modelId="{B50BD534-7802-420C-B63E-5021FAA696E2}">
      <dgm:prSet phldrT="[Text]" custT="1"/>
      <dgm:spPr>
        <a:solidFill>
          <a:srgbClr val="A2C88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sz="900" b="1" dirty="0" smtClean="0"/>
            <a:t>Characteristics</a:t>
          </a:r>
          <a:endParaRPr lang="en-ZA" sz="900" b="1" dirty="0"/>
        </a:p>
      </dgm:t>
    </dgm:pt>
    <dgm:pt modelId="{2D3562B1-9D84-44FC-917E-E41E969D7CD2}" type="parTrans" cxnId="{A46C5704-9BE6-4105-B02A-10E61B4C2C3C}">
      <dgm:prSet/>
      <dgm:spPr/>
      <dgm:t>
        <a:bodyPr/>
        <a:lstStyle/>
        <a:p>
          <a:endParaRPr lang="en-ZA"/>
        </a:p>
      </dgm:t>
    </dgm:pt>
    <dgm:pt modelId="{E1511D29-63A1-40E5-BF7B-1EE20FFE3E22}" type="sibTrans" cxnId="{A46C5704-9BE6-4105-B02A-10E61B4C2C3C}">
      <dgm:prSet/>
      <dgm:spPr/>
      <dgm:t>
        <a:bodyPr/>
        <a:lstStyle/>
        <a:p>
          <a:endParaRPr lang="en-ZA"/>
        </a:p>
      </dgm:t>
    </dgm:pt>
    <dgm:pt modelId="{A7FE4AD2-6B4A-458F-9A5C-6B3F8C8B2A5C}">
      <dgm:prSet phldrT="[Text]" custT="1"/>
      <dgm:spPr>
        <a:solidFill>
          <a:srgbClr val="A2C88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sz="900" b="1" dirty="0" smtClean="0"/>
            <a:t>Fraud indicator</a:t>
          </a:r>
          <a:endParaRPr lang="en-ZA" sz="900" b="1" dirty="0"/>
        </a:p>
      </dgm:t>
    </dgm:pt>
    <dgm:pt modelId="{E491F84C-ACFA-4396-8E87-55A08A691200}" type="parTrans" cxnId="{EC13E1C7-07B5-4AD3-B65B-4F098001A0A7}">
      <dgm:prSet/>
      <dgm:spPr/>
      <dgm:t>
        <a:bodyPr/>
        <a:lstStyle/>
        <a:p>
          <a:endParaRPr lang="en-ZA"/>
        </a:p>
      </dgm:t>
    </dgm:pt>
    <dgm:pt modelId="{D48CF642-7D90-42C9-94C9-098702D9F88B}" type="sibTrans" cxnId="{EC13E1C7-07B5-4AD3-B65B-4F098001A0A7}">
      <dgm:prSet/>
      <dgm:spPr/>
      <dgm:t>
        <a:bodyPr/>
        <a:lstStyle/>
        <a:p>
          <a:endParaRPr lang="en-ZA"/>
        </a:p>
      </dgm:t>
    </dgm:pt>
    <dgm:pt modelId="{35A5DD5B-C0D5-4908-ACD1-E71E5782BE6C}">
      <dgm:prSet phldrT="[Text]" custT="1"/>
      <dgm:spPr>
        <a:solidFill>
          <a:srgbClr val="A2C88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sz="900" b="1" dirty="0" smtClean="0"/>
            <a:t>Analytical procedure</a:t>
          </a:r>
          <a:endParaRPr lang="en-ZA" sz="900" b="1" dirty="0"/>
        </a:p>
      </dgm:t>
    </dgm:pt>
    <dgm:pt modelId="{AD5BEA1B-52C7-4C19-98AC-2CEA18B63FD2}" type="parTrans" cxnId="{9886DB14-97BF-484C-83D9-C01B9DC624F5}">
      <dgm:prSet/>
      <dgm:spPr/>
      <dgm:t>
        <a:bodyPr/>
        <a:lstStyle/>
        <a:p>
          <a:endParaRPr lang="en-ZA"/>
        </a:p>
      </dgm:t>
    </dgm:pt>
    <dgm:pt modelId="{B4AC7CCC-B407-4492-8D11-F1316FE43F75}" type="sibTrans" cxnId="{9886DB14-97BF-484C-83D9-C01B9DC624F5}">
      <dgm:prSet/>
      <dgm:spPr/>
      <dgm:t>
        <a:bodyPr/>
        <a:lstStyle/>
        <a:p>
          <a:endParaRPr lang="en-ZA"/>
        </a:p>
      </dgm:t>
    </dgm:pt>
    <dgm:pt modelId="{CBA7DD8E-055B-4997-BDCE-565ACD8B57E9}" type="pres">
      <dgm:prSet presAssocID="{F49CA6C5-1BAB-45F6-82D6-AE3768434234}" presName="composite" presStyleCnt="0">
        <dgm:presLayoutVars>
          <dgm:chMax val="1"/>
          <dgm:dir/>
          <dgm:resizeHandles val="exact"/>
        </dgm:presLayoutVars>
      </dgm:prSet>
      <dgm:spPr/>
      <dgm:t>
        <a:bodyPr/>
        <a:lstStyle/>
        <a:p>
          <a:endParaRPr lang="en-ZA"/>
        </a:p>
      </dgm:t>
    </dgm:pt>
    <dgm:pt modelId="{E9B9CC02-2EC8-4A40-912E-DF9C1C1EA152}" type="pres">
      <dgm:prSet presAssocID="{30932204-6BB1-45D4-9031-110F8CB63957}" presName="roof" presStyleLbl="dkBgShp" presStyleIdx="0" presStyleCnt="2" custLinFactNeighborY="0"/>
      <dgm:spPr/>
      <dgm:t>
        <a:bodyPr/>
        <a:lstStyle/>
        <a:p>
          <a:endParaRPr lang="en-ZA"/>
        </a:p>
      </dgm:t>
    </dgm:pt>
    <dgm:pt modelId="{224C780A-FBDC-4FD5-9830-BC6EBC08C8E5}" type="pres">
      <dgm:prSet presAssocID="{30932204-6BB1-45D4-9031-110F8CB63957}" presName="pillars" presStyleCnt="0"/>
      <dgm:spPr/>
    </dgm:pt>
    <dgm:pt modelId="{0F4435F3-916C-4C5D-9F49-CFE645297483}" type="pres">
      <dgm:prSet presAssocID="{30932204-6BB1-45D4-9031-110F8CB63957}" presName="pillar1" presStyleLbl="node1" presStyleIdx="0" presStyleCnt="3">
        <dgm:presLayoutVars>
          <dgm:bulletEnabled val="1"/>
        </dgm:presLayoutVars>
      </dgm:prSet>
      <dgm:spPr/>
      <dgm:t>
        <a:bodyPr/>
        <a:lstStyle/>
        <a:p>
          <a:endParaRPr lang="en-ZA"/>
        </a:p>
      </dgm:t>
    </dgm:pt>
    <dgm:pt modelId="{5F1E0533-4105-4C31-B1C5-9E2B29F9D7DD}" type="pres">
      <dgm:prSet presAssocID="{A7FE4AD2-6B4A-458F-9A5C-6B3F8C8B2A5C}" presName="pillarX" presStyleLbl="node1" presStyleIdx="1" presStyleCnt="3">
        <dgm:presLayoutVars>
          <dgm:bulletEnabled val="1"/>
        </dgm:presLayoutVars>
      </dgm:prSet>
      <dgm:spPr/>
      <dgm:t>
        <a:bodyPr/>
        <a:lstStyle/>
        <a:p>
          <a:endParaRPr lang="en-ZA"/>
        </a:p>
      </dgm:t>
    </dgm:pt>
    <dgm:pt modelId="{8D80085A-1DE0-47F3-85D1-564EA0339FD8}" type="pres">
      <dgm:prSet presAssocID="{35A5DD5B-C0D5-4908-ACD1-E71E5782BE6C}" presName="pillarX" presStyleLbl="node1" presStyleIdx="2" presStyleCnt="3">
        <dgm:presLayoutVars>
          <dgm:bulletEnabled val="1"/>
        </dgm:presLayoutVars>
      </dgm:prSet>
      <dgm:spPr/>
      <dgm:t>
        <a:bodyPr/>
        <a:lstStyle/>
        <a:p>
          <a:endParaRPr lang="en-ZA"/>
        </a:p>
      </dgm:t>
    </dgm:pt>
    <dgm:pt modelId="{874F2BC5-C7DA-4798-BB70-CDC9C50389E5}" type="pres">
      <dgm:prSet presAssocID="{30932204-6BB1-45D4-9031-110F8CB63957}" presName="base" presStyleLbl="dkBgShp" presStyleIdx="1" presStyleCnt="2"/>
      <dgm:spPr>
        <a:solidFill>
          <a:srgbClr val="A2C88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ZA"/>
        </a:p>
      </dgm:t>
    </dgm:pt>
  </dgm:ptLst>
  <dgm:cxnLst>
    <dgm:cxn modelId="{C893ECD0-DAAC-4CCA-8B4D-2C51EB7DCADF}" type="presOf" srcId="{30932204-6BB1-45D4-9031-110F8CB63957}" destId="{E9B9CC02-2EC8-4A40-912E-DF9C1C1EA152}" srcOrd="0" destOrd="0" presId="urn:microsoft.com/office/officeart/2005/8/layout/hList3"/>
    <dgm:cxn modelId="{EC13E1C7-07B5-4AD3-B65B-4F098001A0A7}" srcId="{30932204-6BB1-45D4-9031-110F8CB63957}" destId="{A7FE4AD2-6B4A-458F-9A5C-6B3F8C8B2A5C}" srcOrd="1" destOrd="0" parTransId="{E491F84C-ACFA-4396-8E87-55A08A691200}" sibTransId="{D48CF642-7D90-42C9-94C9-098702D9F88B}"/>
    <dgm:cxn modelId="{9886DB14-97BF-484C-83D9-C01B9DC624F5}" srcId="{30932204-6BB1-45D4-9031-110F8CB63957}" destId="{35A5DD5B-C0D5-4908-ACD1-E71E5782BE6C}" srcOrd="2" destOrd="0" parTransId="{AD5BEA1B-52C7-4C19-98AC-2CEA18B63FD2}" sibTransId="{B4AC7CCC-B407-4492-8D11-F1316FE43F75}"/>
    <dgm:cxn modelId="{A46C5704-9BE6-4105-B02A-10E61B4C2C3C}" srcId="{30932204-6BB1-45D4-9031-110F8CB63957}" destId="{B50BD534-7802-420C-B63E-5021FAA696E2}" srcOrd="0" destOrd="0" parTransId="{2D3562B1-9D84-44FC-917E-E41E969D7CD2}" sibTransId="{E1511D29-63A1-40E5-BF7B-1EE20FFE3E22}"/>
    <dgm:cxn modelId="{2D1767B6-152F-4292-8279-AEDE75822711}" type="presOf" srcId="{A7FE4AD2-6B4A-458F-9A5C-6B3F8C8B2A5C}" destId="{5F1E0533-4105-4C31-B1C5-9E2B29F9D7DD}" srcOrd="0" destOrd="0" presId="urn:microsoft.com/office/officeart/2005/8/layout/hList3"/>
    <dgm:cxn modelId="{88536F0A-6874-4739-A6A8-0C5B40727300}" type="presOf" srcId="{35A5DD5B-C0D5-4908-ACD1-E71E5782BE6C}" destId="{8D80085A-1DE0-47F3-85D1-564EA0339FD8}" srcOrd="0" destOrd="0" presId="urn:microsoft.com/office/officeart/2005/8/layout/hList3"/>
    <dgm:cxn modelId="{A280C5BD-C64C-40CA-8F07-3D498222E281}" type="presOf" srcId="{F49CA6C5-1BAB-45F6-82D6-AE3768434234}" destId="{CBA7DD8E-055B-4997-BDCE-565ACD8B57E9}" srcOrd="0" destOrd="0" presId="urn:microsoft.com/office/officeart/2005/8/layout/hList3"/>
    <dgm:cxn modelId="{BC572322-AB89-41A0-BDFB-232E6245318A}" srcId="{F49CA6C5-1BAB-45F6-82D6-AE3768434234}" destId="{30932204-6BB1-45D4-9031-110F8CB63957}" srcOrd="0" destOrd="0" parTransId="{0FDC022B-AE90-45EC-81EB-D94C2148A2FC}" sibTransId="{B028C0C0-8C48-4D5B-948F-6010A77F1A53}"/>
    <dgm:cxn modelId="{FFC0BD93-8C40-4536-9017-0251C96FC24B}" type="presOf" srcId="{B50BD534-7802-420C-B63E-5021FAA696E2}" destId="{0F4435F3-916C-4C5D-9F49-CFE645297483}" srcOrd="0" destOrd="0" presId="urn:microsoft.com/office/officeart/2005/8/layout/hList3"/>
    <dgm:cxn modelId="{9ED5FD43-17BD-415B-9C43-DC4F72064D40}" type="presParOf" srcId="{CBA7DD8E-055B-4997-BDCE-565ACD8B57E9}" destId="{E9B9CC02-2EC8-4A40-912E-DF9C1C1EA152}" srcOrd="0" destOrd="0" presId="urn:microsoft.com/office/officeart/2005/8/layout/hList3"/>
    <dgm:cxn modelId="{6B0A9305-1481-43EE-B17F-3F5DA5C6C958}" type="presParOf" srcId="{CBA7DD8E-055B-4997-BDCE-565ACD8B57E9}" destId="{224C780A-FBDC-4FD5-9830-BC6EBC08C8E5}" srcOrd="1" destOrd="0" presId="urn:microsoft.com/office/officeart/2005/8/layout/hList3"/>
    <dgm:cxn modelId="{6B783206-C86D-4B45-82AE-05320031753B}" type="presParOf" srcId="{224C780A-FBDC-4FD5-9830-BC6EBC08C8E5}" destId="{0F4435F3-916C-4C5D-9F49-CFE645297483}" srcOrd="0" destOrd="0" presId="urn:microsoft.com/office/officeart/2005/8/layout/hList3"/>
    <dgm:cxn modelId="{962E56FC-CBCC-494A-909D-F74FBE028C0E}" type="presParOf" srcId="{224C780A-FBDC-4FD5-9830-BC6EBC08C8E5}" destId="{5F1E0533-4105-4C31-B1C5-9E2B29F9D7DD}" srcOrd="1" destOrd="0" presId="urn:microsoft.com/office/officeart/2005/8/layout/hList3"/>
    <dgm:cxn modelId="{FA495031-8A39-44D9-BC06-DC10DD85BE58}" type="presParOf" srcId="{224C780A-FBDC-4FD5-9830-BC6EBC08C8E5}" destId="{8D80085A-1DE0-47F3-85D1-564EA0339FD8}" srcOrd="2" destOrd="0" presId="urn:microsoft.com/office/officeart/2005/8/layout/hList3"/>
    <dgm:cxn modelId="{AD0FFA59-320A-46CB-8270-153F0D0896C9}" type="presParOf" srcId="{CBA7DD8E-055B-4997-BDCE-565ACD8B57E9}" destId="{874F2BC5-C7DA-4798-BB70-CDC9C50389E5}" srcOrd="2" destOrd="0" presId="urn:microsoft.com/office/officeart/2005/8/layout/h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49CA6C5-1BAB-45F6-82D6-AE3768434234}"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ZA"/>
        </a:p>
      </dgm:t>
    </dgm:pt>
    <dgm:pt modelId="{30932204-6BB1-45D4-9031-110F8CB63957}">
      <dgm:prSet phldrT="[Text]" custT="1"/>
      <dgm:spPr>
        <a:solidFill>
          <a:schemeClr val="bg1">
            <a:lumMod val="6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sz="2000" b="1" dirty="0" smtClean="0"/>
            <a:t>Proactive analytics</a:t>
          </a:r>
          <a:endParaRPr lang="en-ZA" sz="2000" b="1" dirty="0"/>
        </a:p>
      </dgm:t>
    </dgm:pt>
    <dgm:pt modelId="{0FDC022B-AE90-45EC-81EB-D94C2148A2FC}" type="parTrans" cxnId="{BC572322-AB89-41A0-BDFB-232E6245318A}">
      <dgm:prSet/>
      <dgm:spPr/>
      <dgm:t>
        <a:bodyPr/>
        <a:lstStyle/>
        <a:p>
          <a:endParaRPr lang="en-ZA"/>
        </a:p>
      </dgm:t>
    </dgm:pt>
    <dgm:pt modelId="{B028C0C0-8C48-4D5B-948F-6010A77F1A53}" type="sibTrans" cxnId="{BC572322-AB89-41A0-BDFB-232E6245318A}">
      <dgm:prSet/>
      <dgm:spPr/>
      <dgm:t>
        <a:bodyPr/>
        <a:lstStyle/>
        <a:p>
          <a:endParaRPr lang="en-ZA"/>
        </a:p>
      </dgm:t>
    </dgm:pt>
    <dgm:pt modelId="{B50BD534-7802-420C-B63E-5021FAA696E2}">
      <dgm:prSet phldrT="[Text]" custT="1"/>
      <dgm:spPr>
        <a:solidFill>
          <a:schemeClr val="bg1">
            <a:lumMod val="6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sz="900" b="1" dirty="0" smtClean="0"/>
            <a:t>ISA240</a:t>
          </a:r>
          <a:endParaRPr lang="en-ZA" sz="900" b="1" dirty="0"/>
        </a:p>
      </dgm:t>
    </dgm:pt>
    <dgm:pt modelId="{2D3562B1-9D84-44FC-917E-E41E969D7CD2}" type="parTrans" cxnId="{A46C5704-9BE6-4105-B02A-10E61B4C2C3C}">
      <dgm:prSet/>
      <dgm:spPr/>
      <dgm:t>
        <a:bodyPr/>
        <a:lstStyle/>
        <a:p>
          <a:endParaRPr lang="en-ZA"/>
        </a:p>
      </dgm:t>
    </dgm:pt>
    <dgm:pt modelId="{E1511D29-63A1-40E5-BF7B-1EE20FFE3E22}" type="sibTrans" cxnId="{A46C5704-9BE6-4105-B02A-10E61B4C2C3C}">
      <dgm:prSet/>
      <dgm:spPr/>
      <dgm:t>
        <a:bodyPr/>
        <a:lstStyle/>
        <a:p>
          <a:endParaRPr lang="en-ZA"/>
        </a:p>
      </dgm:t>
    </dgm:pt>
    <dgm:pt modelId="{A7FE4AD2-6B4A-458F-9A5C-6B3F8C8B2A5C}">
      <dgm:prSet phldrT="[Text]" custT="1"/>
      <dgm:spPr>
        <a:solidFill>
          <a:schemeClr val="bg1">
            <a:lumMod val="6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sz="900" b="1" dirty="0" smtClean="0"/>
            <a:t>Fraud indicator</a:t>
          </a:r>
          <a:endParaRPr lang="en-ZA" sz="900" b="1" dirty="0"/>
        </a:p>
      </dgm:t>
    </dgm:pt>
    <dgm:pt modelId="{E491F84C-ACFA-4396-8E87-55A08A691200}" type="parTrans" cxnId="{EC13E1C7-07B5-4AD3-B65B-4F098001A0A7}">
      <dgm:prSet/>
      <dgm:spPr/>
      <dgm:t>
        <a:bodyPr/>
        <a:lstStyle/>
        <a:p>
          <a:endParaRPr lang="en-ZA"/>
        </a:p>
      </dgm:t>
    </dgm:pt>
    <dgm:pt modelId="{D48CF642-7D90-42C9-94C9-098702D9F88B}" type="sibTrans" cxnId="{EC13E1C7-07B5-4AD3-B65B-4F098001A0A7}">
      <dgm:prSet/>
      <dgm:spPr/>
      <dgm:t>
        <a:bodyPr/>
        <a:lstStyle/>
        <a:p>
          <a:endParaRPr lang="en-ZA"/>
        </a:p>
      </dgm:t>
    </dgm:pt>
    <dgm:pt modelId="{35A5DD5B-C0D5-4908-ACD1-E71E5782BE6C}">
      <dgm:prSet phldrT="[Text]" custT="1"/>
      <dgm:spPr>
        <a:solidFill>
          <a:schemeClr val="bg1">
            <a:lumMod val="6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ZA" sz="900" b="1" dirty="0" smtClean="0"/>
            <a:t>Analytical procedure</a:t>
          </a:r>
          <a:endParaRPr lang="en-ZA" sz="900" b="1" dirty="0"/>
        </a:p>
      </dgm:t>
    </dgm:pt>
    <dgm:pt modelId="{AD5BEA1B-52C7-4C19-98AC-2CEA18B63FD2}" type="parTrans" cxnId="{9886DB14-97BF-484C-83D9-C01B9DC624F5}">
      <dgm:prSet/>
      <dgm:spPr/>
      <dgm:t>
        <a:bodyPr/>
        <a:lstStyle/>
        <a:p>
          <a:endParaRPr lang="en-ZA"/>
        </a:p>
      </dgm:t>
    </dgm:pt>
    <dgm:pt modelId="{B4AC7CCC-B407-4492-8D11-F1316FE43F75}" type="sibTrans" cxnId="{9886DB14-97BF-484C-83D9-C01B9DC624F5}">
      <dgm:prSet/>
      <dgm:spPr/>
      <dgm:t>
        <a:bodyPr/>
        <a:lstStyle/>
        <a:p>
          <a:endParaRPr lang="en-ZA"/>
        </a:p>
      </dgm:t>
    </dgm:pt>
    <dgm:pt modelId="{CBA7DD8E-055B-4997-BDCE-565ACD8B57E9}" type="pres">
      <dgm:prSet presAssocID="{F49CA6C5-1BAB-45F6-82D6-AE3768434234}" presName="composite" presStyleCnt="0">
        <dgm:presLayoutVars>
          <dgm:chMax val="1"/>
          <dgm:dir/>
          <dgm:resizeHandles val="exact"/>
        </dgm:presLayoutVars>
      </dgm:prSet>
      <dgm:spPr/>
      <dgm:t>
        <a:bodyPr/>
        <a:lstStyle/>
        <a:p>
          <a:endParaRPr lang="en-ZA"/>
        </a:p>
      </dgm:t>
    </dgm:pt>
    <dgm:pt modelId="{E9B9CC02-2EC8-4A40-912E-DF9C1C1EA152}" type="pres">
      <dgm:prSet presAssocID="{30932204-6BB1-45D4-9031-110F8CB63957}" presName="roof" presStyleLbl="dkBgShp" presStyleIdx="0" presStyleCnt="2"/>
      <dgm:spPr/>
      <dgm:t>
        <a:bodyPr/>
        <a:lstStyle/>
        <a:p>
          <a:endParaRPr lang="en-ZA"/>
        </a:p>
      </dgm:t>
    </dgm:pt>
    <dgm:pt modelId="{224C780A-FBDC-4FD5-9830-BC6EBC08C8E5}" type="pres">
      <dgm:prSet presAssocID="{30932204-6BB1-45D4-9031-110F8CB63957}" presName="pillars" presStyleCnt="0"/>
      <dgm:spPr/>
    </dgm:pt>
    <dgm:pt modelId="{0F4435F3-916C-4C5D-9F49-CFE645297483}" type="pres">
      <dgm:prSet presAssocID="{30932204-6BB1-45D4-9031-110F8CB63957}" presName="pillar1" presStyleLbl="node1" presStyleIdx="0" presStyleCnt="3">
        <dgm:presLayoutVars>
          <dgm:bulletEnabled val="1"/>
        </dgm:presLayoutVars>
      </dgm:prSet>
      <dgm:spPr/>
      <dgm:t>
        <a:bodyPr/>
        <a:lstStyle/>
        <a:p>
          <a:endParaRPr lang="en-ZA"/>
        </a:p>
      </dgm:t>
    </dgm:pt>
    <dgm:pt modelId="{5F1E0533-4105-4C31-B1C5-9E2B29F9D7DD}" type="pres">
      <dgm:prSet presAssocID="{A7FE4AD2-6B4A-458F-9A5C-6B3F8C8B2A5C}" presName="pillarX" presStyleLbl="node1" presStyleIdx="1" presStyleCnt="3">
        <dgm:presLayoutVars>
          <dgm:bulletEnabled val="1"/>
        </dgm:presLayoutVars>
      </dgm:prSet>
      <dgm:spPr/>
      <dgm:t>
        <a:bodyPr/>
        <a:lstStyle/>
        <a:p>
          <a:endParaRPr lang="en-ZA"/>
        </a:p>
      </dgm:t>
    </dgm:pt>
    <dgm:pt modelId="{8D80085A-1DE0-47F3-85D1-564EA0339FD8}" type="pres">
      <dgm:prSet presAssocID="{35A5DD5B-C0D5-4908-ACD1-E71E5782BE6C}" presName="pillarX" presStyleLbl="node1" presStyleIdx="2" presStyleCnt="3">
        <dgm:presLayoutVars>
          <dgm:bulletEnabled val="1"/>
        </dgm:presLayoutVars>
      </dgm:prSet>
      <dgm:spPr/>
      <dgm:t>
        <a:bodyPr/>
        <a:lstStyle/>
        <a:p>
          <a:endParaRPr lang="en-ZA"/>
        </a:p>
      </dgm:t>
    </dgm:pt>
    <dgm:pt modelId="{874F2BC5-C7DA-4798-BB70-CDC9C50389E5}" type="pres">
      <dgm:prSet presAssocID="{30932204-6BB1-45D4-9031-110F8CB63957}" presName="base" presStyleLbl="dkBgShp" presStyleIdx="1" presStyleCnt="2"/>
      <dgm:spPr>
        <a:solidFill>
          <a:schemeClr val="bg1">
            <a:lumMod val="6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ZA"/>
        </a:p>
      </dgm:t>
    </dgm:pt>
  </dgm:ptLst>
  <dgm:cxnLst>
    <dgm:cxn modelId="{62047FE4-3377-493B-8DC7-949F34BE98C9}" type="presOf" srcId="{F49CA6C5-1BAB-45F6-82D6-AE3768434234}" destId="{CBA7DD8E-055B-4997-BDCE-565ACD8B57E9}" srcOrd="0" destOrd="0" presId="urn:microsoft.com/office/officeart/2005/8/layout/hList3"/>
    <dgm:cxn modelId="{95F9CC71-D4B4-4EA3-AAE1-4410F1CE2879}" type="presOf" srcId="{A7FE4AD2-6B4A-458F-9A5C-6B3F8C8B2A5C}" destId="{5F1E0533-4105-4C31-B1C5-9E2B29F9D7DD}" srcOrd="0" destOrd="0" presId="urn:microsoft.com/office/officeart/2005/8/layout/hList3"/>
    <dgm:cxn modelId="{198867D8-4C65-4CEE-A2CB-E0BC5F7A44F3}" type="presOf" srcId="{B50BD534-7802-420C-B63E-5021FAA696E2}" destId="{0F4435F3-916C-4C5D-9F49-CFE645297483}" srcOrd="0" destOrd="0" presId="urn:microsoft.com/office/officeart/2005/8/layout/hList3"/>
    <dgm:cxn modelId="{EC13E1C7-07B5-4AD3-B65B-4F098001A0A7}" srcId="{30932204-6BB1-45D4-9031-110F8CB63957}" destId="{A7FE4AD2-6B4A-458F-9A5C-6B3F8C8B2A5C}" srcOrd="1" destOrd="0" parTransId="{E491F84C-ACFA-4396-8E87-55A08A691200}" sibTransId="{D48CF642-7D90-42C9-94C9-098702D9F88B}"/>
    <dgm:cxn modelId="{11652413-D1B2-4F0F-889A-86CA9F5EA90F}" type="presOf" srcId="{35A5DD5B-C0D5-4908-ACD1-E71E5782BE6C}" destId="{8D80085A-1DE0-47F3-85D1-564EA0339FD8}" srcOrd="0" destOrd="0" presId="urn:microsoft.com/office/officeart/2005/8/layout/hList3"/>
    <dgm:cxn modelId="{9886DB14-97BF-484C-83D9-C01B9DC624F5}" srcId="{30932204-6BB1-45D4-9031-110F8CB63957}" destId="{35A5DD5B-C0D5-4908-ACD1-E71E5782BE6C}" srcOrd="2" destOrd="0" parTransId="{AD5BEA1B-52C7-4C19-98AC-2CEA18B63FD2}" sibTransId="{B4AC7CCC-B407-4492-8D11-F1316FE43F75}"/>
    <dgm:cxn modelId="{A46C5704-9BE6-4105-B02A-10E61B4C2C3C}" srcId="{30932204-6BB1-45D4-9031-110F8CB63957}" destId="{B50BD534-7802-420C-B63E-5021FAA696E2}" srcOrd="0" destOrd="0" parTransId="{2D3562B1-9D84-44FC-917E-E41E969D7CD2}" sibTransId="{E1511D29-63A1-40E5-BF7B-1EE20FFE3E22}"/>
    <dgm:cxn modelId="{BC572322-AB89-41A0-BDFB-232E6245318A}" srcId="{F49CA6C5-1BAB-45F6-82D6-AE3768434234}" destId="{30932204-6BB1-45D4-9031-110F8CB63957}" srcOrd="0" destOrd="0" parTransId="{0FDC022B-AE90-45EC-81EB-D94C2148A2FC}" sibTransId="{B028C0C0-8C48-4D5B-948F-6010A77F1A53}"/>
    <dgm:cxn modelId="{5107E011-15FA-4CED-B6B8-06A541AC3AEA}" type="presOf" srcId="{30932204-6BB1-45D4-9031-110F8CB63957}" destId="{E9B9CC02-2EC8-4A40-912E-DF9C1C1EA152}" srcOrd="0" destOrd="0" presId="urn:microsoft.com/office/officeart/2005/8/layout/hList3"/>
    <dgm:cxn modelId="{F6D199B5-1F76-4670-A1AB-3E3AC369792D}" type="presParOf" srcId="{CBA7DD8E-055B-4997-BDCE-565ACD8B57E9}" destId="{E9B9CC02-2EC8-4A40-912E-DF9C1C1EA152}" srcOrd="0" destOrd="0" presId="urn:microsoft.com/office/officeart/2005/8/layout/hList3"/>
    <dgm:cxn modelId="{4DA52DCB-D37F-490B-B792-134ECE7A29EC}" type="presParOf" srcId="{CBA7DD8E-055B-4997-BDCE-565ACD8B57E9}" destId="{224C780A-FBDC-4FD5-9830-BC6EBC08C8E5}" srcOrd="1" destOrd="0" presId="urn:microsoft.com/office/officeart/2005/8/layout/hList3"/>
    <dgm:cxn modelId="{9CE04A55-EBDC-470A-A3A1-F29E0D207C64}" type="presParOf" srcId="{224C780A-FBDC-4FD5-9830-BC6EBC08C8E5}" destId="{0F4435F3-916C-4C5D-9F49-CFE645297483}" srcOrd="0" destOrd="0" presId="urn:microsoft.com/office/officeart/2005/8/layout/hList3"/>
    <dgm:cxn modelId="{609267BF-C716-46AF-BD66-C56AAF03F659}" type="presParOf" srcId="{224C780A-FBDC-4FD5-9830-BC6EBC08C8E5}" destId="{5F1E0533-4105-4C31-B1C5-9E2B29F9D7DD}" srcOrd="1" destOrd="0" presId="urn:microsoft.com/office/officeart/2005/8/layout/hList3"/>
    <dgm:cxn modelId="{DB502DE7-AEB2-40E2-9862-532B48E9FB6C}" type="presParOf" srcId="{224C780A-FBDC-4FD5-9830-BC6EBC08C8E5}" destId="{8D80085A-1DE0-47F3-85D1-564EA0339FD8}" srcOrd="2" destOrd="0" presId="urn:microsoft.com/office/officeart/2005/8/layout/hList3"/>
    <dgm:cxn modelId="{585ACE0C-3A25-4513-840B-9ED7265CFFAD}" type="presParOf" srcId="{CBA7DD8E-055B-4997-BDCE-565ACD8B57E9}" destId="{874F2BC5-C7DA-4798-BB70-CDC9C50389E5}" srcOrd="2" destOrd="0" presId="urn:microsoft.com/office/officeart/2005/8/layout/hList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1497C1-E8EE-4A73-83DB-A7DF3E1F6C46}">
      <dsp:nvSpPr>
        <dsp:cNvPr id="0" name=""/>
        <dsp:cNvSpPr/>
      </dsp:nvSpPr>
      <dsp:spPr>
        <a:xfrm>
          <a:off x="396" y="1979646"/>
          <a:ext cx="1789343" cy="1084988"/>
        </a:xfrm>
        <a:prstGeom prst="roundRect">
          <a:avLst>
            <a:gd name="adj" fmla="val 10000"/>
          </a:avLst>
        </a:prstGeom>
        <a:solidFill>
          <a:srgbClr val="A2C88D">
            <a:alpha val="90000"/>
          </a:srgb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endParaRPr lang="en-ZA" sz="1600" kern="1200" dirty="0"/>
        </a:p>
        <a:p>
          <a:pPr marL="171450" lvl="1" indent="-171450" algn="l" defTabSz="711200">
            <a:lnSpc>
              <a:spcPct val="90000"/>
            </a:lnSpc>
            <a:spcBef>
              <a:spcPct val="0"/>
            </a:spcBef>
            <a:spcAft>
              <a:spcPct val="15000"/>
            </a:spcAft>
            <a:buChar char="••"/>
          </a:pPr>
          <a:r>
            <a:rPr lang="en-ZA" sz="1600" b="1" kern="1200" dirty="0" smtClean="0">
              <a:solidFill>
                <a:schemeClr val="tx1">
                  <a:lumMod val="75000"/>
                  <a:lumOff val="25000"/>
                </a:schemeClr>
              </a:solidFill>
            </a:rPr>
            <a:t>31 October 2013</a:t>
          </a:r>
          <a:endParaRPr lang="en-ZA" sz="1600" b="1" kern="1200" dirty="0">
            <a:solidFill>
              <a:schemeClr val="tx1">
                <a:lumMod val="75000"/>
                <a:lumOff val="25000"/>
              </a:schemeClr>
            </a:solidFill>
          </a:endParaRPr>
        </a:p>
      </dsp:txBody>
      <dsp:txXfrm>
        <a:off x="25365" y="2004615"/>
        <a:ext cx="1739405" cy="802552"/>
      </dsp:txXfrm>
    </dsp:sp>
    <dsp:sp modelId="{A57E6BA8-F12E-4F28-A980-C4921A347685}">
      <dsp:nvSpPr>
        <dsp:cNvPr id="0" name=""/>
        <dsp:cNvSpPr/>
      </dsp:nvSpPr>
      <dsp:spPr>
        <a:xfrm>
          <a:off x="962156" y="2019849"/>
          <a:ext cx="1739522" cy="1739522"/>
        </a:xfrm>
        <a:prstGeom prst="leftCircularArrow">
          <a:avLst>
            <a:gd name="adj1" fmla="val 2362"/>
            <a:gd name="adj2" fmla="val 285381"/>
            <a:gd name="adj3" fmla="val 2060891"/>
            <a:gd name="adj4" fmla="val 9024489"/>
            <a:gd name="adj5" fmla="val 2756"/>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89014B2-4897-4DC9-8E27-5E1538718C77}">
      <dsp:nvSpPr>
        <dsp:cNvPr id="0" name=""/>
        <dsp:cNvSpPr/>
      </dsp:nvSpPr>
      <dsp:spPr>
        <a:xfrm>
          <a:off x="529659" y="2832137"/>
          <a:ext cx="1169307" cy="46499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ZA" sz="1100" b="1" kern="1200" dirty="0" smtClean="0"/>
            <a:t>Chapter Layout</a:t>
          </a:r>
          <a:endParaRPr lang="en-ZA" sz="1100" b="1" kern="1200" dirty="0"/>
        </a:p>
      </dsp:txBody>
      <dsp:txXfrm>
        <a:off x="543278" y="2845756"/>
        <a:ext cx="1142069" cy="437757"/>
      </dsp:txXfrm>
    </dsp:sp>
    <dsp:sp modelId="{1C5F595A-5B38-40AA-AECA-71BD41EEF4B6}">
      <dsp:nvSpPr>
        <dsp:cNvPr id="0" name=""/>
        <dsp:cNvSpPr/>
      </dsp:nvSpPr>
      <dsp:spPr>
        <a:xfrm>
          <a:off x="1985417" y="1979646"/>
          <a:ext cx="1698246" cy="1084988"/>
        </a:xfrm>
        <a:prstGeom prst="roundRect">
          <a:avLst>
            <a:gd name="adj" fmla="val 10000"/>
          </a:avLst>
        </a:prstGeom>
        <a:solidFill>
          <a:srgbClr val="FFFF66">
            <a:alpha val="89804"/>
          </a:srgb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r>
            <a:rPr lang="en-ZA" sz="1600" b="1" kern="1200" dirty="0" smtClean="0">
              <a:solidFill>
                <a:schemeClr val="tx1">
                  <a:lumMod val="75000"/>
                  <a:lumOff val="25000"/>
                </a:schemeClr>
              </a:solidFill>
            </a:rPr>
            <a:t>31 January 2014</a:t>
          </a:r>
          <a:endParaRPr lang="en-ZA" sz="1600" b="1" kern="1200" dirty="0">
            <a:solidFill>
              <a:schemeClr val="tx1">
                <a:lumMod val="75000"/>
                <a:lumOff val="25000"/>
              </a:schemeClr>
            </a:solidFill>
          </a:endParaRPr>
        </a:p>
      </dsp:txBody>
      <dsp:txXfrm>
        <a:off x="2010386" y="2237112"/>
        <a:ext cx="1648308" cy="802552"/>
      </dsp:txXfrm>
    </dsp:sp>
    <dsp:sp modelId="{0D161194-F463-4355-A564-7BC536DF5DC0}">
      <dsp:nvSpPr>
        <dsp:cNvPr id="0" name=""/>
        <dsp:cNvSpPr/>
      </dsp:nvSpPr>
      <dsp:spPr>
        <a:xfrm>
          <a:off x="2898632" y="1273283"/>
          <a:ext cx="1785452" cy="1785452"/>
        </a:xfrm>
        <a:prstGeom prst="circularArrow">
          <a:avLst>
            <a:gd name="adj1" fmla="val 2302"/>
            <a:gd name="adj2" fmla="val 277650"/>
            <a:gd name="adj3" fmla="val 19546840"/>
            <a:gd name="adj4" fmla="val 12575511"/>
            <a:gd name="adj5" fmla="val 2685"/>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6D00DCB-AC7F-4963-BB29-964CE293553C}">
      <dsp:nvSpPr>
        <dsp:cNvPr id="0" name=""/>
        <dsp:cNvSpPr/>
      </dsp:nvSpPr>
      <dsp:spPr>
        <a:xfrm>
          <a:off x="2469131" y="1747148"/>
          <a:ext cx="1169307" cy="46499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sz="1100" b="1" kern="1200" dirty="0" smtClean="0">
              <a:latin typeface="+mn-lt"/>
              <a:ea typeface="+mn-ea"/>
              <a:cs typeface="+mn-cs"/>
            </a:rPr>
            <a:t>Design and specifications document </a:t>
          </a:r>
          <a:endParaRPr lang="en-ZA" sz="1100" b="1" kern="1200" dirty="0"/>
        </a:p>
      </dsp:txBody>
      <dsp:txXfrm>
        <a:off x="2482750" y="1760767"/>
        <a:ext cx="1142069" cy="437757"/>
      </dsp:txXfrm>
    </dsp:sp>
    <dsp:sp modelId="{065C6A03-1C6F-40B6-BDF6-D7960DF9C847}">
      <dsp:nvSpPr>
        <dsp:cNvPr id="0" name=""/>
        <dsp:cNvSpPr/>
      </dsp:nvSpPr>
      <dsp:spPr>
        <a:xfrm>
          <a:off x="3879341" y="1979646"/>
          <a:ext cx="1576894" cy="1084988"/>
        </a:xfrm>
        <a:prstGeom prst="roundRect">
          <a:avLst>
            <a:gd name="adj" fmla="val 10000"/>
          </a:avLst>
        </a:prstGeom>
        <a:solidFill>
          <a:schemeClr val="accent6">
            <a:lumMod val="75000"/>
            <a:alpha val="90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endParaRPr lang="en-ZA" sz="1600" kern="1200"/>
        </a:p>
        <a:p>
          <a:pPr marL="171450" lvl="1" indent="-171450" algn="l" defTabSz="711200">
            <a:lnSpc>
              <a:spcPct val="90000"/>
            </a:lnSpc>
            <a:spcBef>
              <a:spcPct val="0"/>
            </a:spcBef>
            <a:spcAft>
              <a:spcPct val="15000"/>
            </a:spcAft>
            <a:buChar char="••"/>
          </a:pPr>
          <a:r>
            <a:rPr lang="en-ZA" sz="1600" b="1" kern="1200" dirty="0" smtClean="0">
              <a:solidFill>
                <a:schemeClr val="tx1">
                  <a:lumMod val="75000"/>
                  <a:lumOff val="25000"/>
                </a:schemeClr>
              </a:solidFill>
            </a:rPr>
            <a:t>31 March 2014</a:t>
          </a:r>
          <a:endParaRPr lang="en-ZA" sz="1600" b="1" kern="1200" dirty="0">
            <a:solidFill>
              <a:schemeClr val="tx1">
                <a:lumMod val="75000"/>
                <a:lumOff val="25000"/>
              </a:schemeClr>
            </a:solidFill>
          </a:endParaRPr>
        </a:p>
      </dsp:txBody>
      <dsp:txXfrm>
        <a:off x="3904310" y="2004615"/>
        <a:ext cx="1526956" cy="802552"/>
      </dsp:txXfrm>
    </dsp:sp>
    <dsp:sp modelId="{9ACAD89E-C1F0-406C-85A6-7CAD111017BD}">
      <dsp:nvSpPr>
        <dsp:cNvPr id="0" name=""/>
        <dsp:cNvSpPr/>
      </dsp:nvSpPr>
      <dsp:spPr>
        <a:xfrm>
          <a:off x="4746386" y="2151670"/>
          <a:ext cx="1563034" cy="1563034"/>
        </a:xfrm>
        <a:prstGeom prst="leftCircularArrow">
          <a:avLst>
            <a:gd name="adj1" fmla="val 2629"/>
            <a:gd name="adj2" fmla="val 319574"/>
            <a:gd name="adj3" fmla="val 2095084"/>
            <a:gd name="adj4" fmla="val 9024489"/>
            <a:gd name="adj5" fmla="val 3067"/>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8BFDA4F-5D23-4A4B-B0C1-5C8EAAF778B4}">
      <dsp:nvSpPr>
        <dsp:cNvPr id="0" name=""/>
        <dsp:cNvSpPr/>
      </dsp:nvSpPr>
      <dsp:spPr>
        <a:xfrm>
          <a:off x="4302379" y="2832137"/>
          <a:ext cx="1169307" cy="46499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sz="1100" b="1" kern="1200" dirty="0" smtClean="0">
              <a:latin typeface="+mn-lt"/>
              <a:ea typeface="+mn-ea"/>
              <a:cs typeface="+mn-cs"/>
            </a:rPr>
            <a:t>Development of analytic model </a:t>
          </a:r>
          <a:endParaRPr lang="en-ZA" sz="1100" b="1" kern="1200" dirty="0"/>
        </a:p>
      </dsp:txBody>
      <dsp:txXfrm>
        <a:off x="4315998" y="2845756"/>
        <a:ext cx="1142069" cy="437757"/>
      </dsp:txXfrm>
    </dsp:sp>
    <dsp:sp modelId="{B89E10B3-5038-406A-840E-E053882C6C66}">
      <dsp:nvSpPr>
        <dsp:cNvPr id="0" name=""/>
        <dsp:cNvSpPr/>
      </dsp:nvSpPr>
      <dsp:spPr>
        <a:xfrm>
          <a:off x="5667364" y="1979646"/>
          <a:ext cx="1572855" cy="1084988"/>
        </a:xfrm>
        <a:prstGeom prst="roundRect">
          <a:avLst>
            <a:gd name="adj" fmla="val 10000"/>
          </a:avLst>
        </a:prstGeom>
        <a:solidFill>
          <a:srgbClr val="00A9A4">
            <a:alpha val="90000"/>
          </a:srgb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r>
            <a:rPr lang="en-ZA" sz="1600" b="1" kern="1200" dirty="0" smtClean="0">
              <a:solidFill>
                <a:schemeClr val="tx1">
                  <a:lumMod val="75000"/>
                  <a:lumOff val="25000"/>
                </a:schemeClr>
              </a:solidFill>
            </a:rPr>
            <a:t>31 March 2015</a:t>
          </a:r>
          <a:endParaRPr lang="en-ZA" sz="1600" b="1" kern="1200" dirty="0">
            <a:solidFill>
              <a:schemeClr val="tx1">
                <a:lumMod val="75000"/>
                <a:lumOff val="25000"/>
              </a:schemeClr>
            </a:solidFill>
          </a:endParaRPr>
        </a:p>
      </dsp:txBody>
      <dsp:txXfrm>
        <a:off x="5692333" y="2237112"/>
        <a:ext cx="1522917" cy="802552"/>
      </dsp:txXfrm>
    </dsp:sp>
    <dsp:sp modelId="{FF74C2EF-58B5-4398-9E44-CD052B7F9C87}">
      <dsp:nvSpPr>
        <dsp:cNvPr id="0" name=""/>
        <dsp:cNvSpPr/>
      </dsp:nvSpPr>
      <dsp:spPr>
        <a:xfrm>
          <a:off x="6531080" y="1324490"/>
          <a:ext cx="1583126" cy="1583126"/>
        </a:xfrm>
        <a:prstGeom prst="circularArrow">
          <a:avLst>
            <a:gd name="adj1" fmla="val 2596"/>
            <a:gd name="adj2" fmla="val 315273"/>
            <a:gd name="adj3" fmla="val 19509216"/>
            <a:gd name="adj4" fmla="val 12575511"/>
            <a:gd name="adj5" fmla="val 3028"/>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628EDC-761E-45E1-BEED-5BA4CA4C8CA4}">
      <dsp:nvSpPr>
        <dsp:cNvPr id="0" name=""/>
        <dsp:cNvSpPr/>
      </dsp:nvSpPr>
      <dsp:spPr>
        <a:xfrm>
          <a:off x="6088384" y="1747148"/>
          <a:ext cx="1169307" cy="46499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sz="1100" b="1" kern="1200" dirty="0" smtClean="0">
              <a:solidFill>
                <a:schemeClr val="bg1"/>
              </a:solidFill>
              <a:latin typeface="+mn-lt"/>
              <a:ea typeface="+mn-ea"/>
              <a:cs typeface="+mn-cs"/>
            </a:rPr>
            <a:t>Fraud risk assessment</a:t>
          </a:r>
          <a:r>
            <a:rPr lang="en-US" sz="1100" kern="1200" dirty="0" smtClean="0">
              <a:solidFill>
                <a:schemeClr val="bg1"/>
              </a:solidFill>
              <a:latin typeface="+mn-lt"/>
              <a:ea typeface="+mn-ea"/>
              <a:cs typeface="+mn-cs"/>
            </a:rPr>
            <a:t> </a:t>
          </a:r>
          <a:endParaRPr lang="en-ZA" sz="1100" kern="1200" dirty="0">
            <a:solidFill>
              <a:schemeClr val="bg1"/>
            </a:solidFill>
          </a:endParaRPr>
        </a:p>
      </dsp:txBody>
      <dsp:txXfrm>
        <a:off x="6102003" y="1760767"/>
        <a:ext cx="1142069" cy="437757"/>
      </dsp:txXfrm>
    </dsp:sp>
    <dsp:sp modelId="{B85B6E89-899D-49DA-967D-B8CACB7AB7A4}">
      <dsp:nvSpPr>
        <dsp:cNvPr id="0" name=""/>
        <dsp:cNvSpPr/>
      </dsp:nvSpPr>
      <dsp:spPr>
        <a:xfrm>
          <a:off x="7453368" y="1979646"/>
          <a:ext cx="1315470" cy="1084988"/>
        </a:xfrm>
        <a:prstGeom prst="roundRect">
          <a:avLst>
            <a:gd name="adj" fmla="val 10000"/>
          </a:avLst>
        </a:prstGeom>
        <a:solidFill>
          <a:schemeClr val="accent4">
            <a:lumMod val="60000"/>
            <a:lumOff val="40000"/>
            <a:alpha val="90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endParaRPr lang="en-ZA" sz="1600" kern="1200"/>
        </a:p>
        <a:p>
          <a:pPr marL="171450" lvl="1" indent="-171450" algn="l" defTabSz="711200">
            <a:lnSpc>
              <a:spcPct val="90000"/>
            </a:lnSpc>
            <a:spcBef>
              <a:spcPct val="0"/>
            </a:spcBef>
            <a:spcAft>
              <a:spcPct val="15000"/>
            </a:spcAft>
            <a:buChar char="••"/>
          </a:pPr>
          <a:r>
            <a:rPr lang="en-ZA" sz="1600" b="1" kern="1200" dirty="0" smtClean="0">
              <a:solidFill>
                <a:schemeClr val="tx1">
                  <a:lumMod val="75000"/>
                  <a:lumOff val="25000"/>
                </a:schemeClr>
              </a:solidFill>
            </a:rPr>
            <a:t>Brazil 2016</a:t>
          </a:r>
          <a:endParaRPr lang="en-ZA" sz="1600" b="1" kern="1200" dirty="0">
            <a:solidFill>
              <a:schemeClr val="tx1">
                <a:lumMod val="75000"/>
                <a:lumOff val="25000"/>
              </a:schemeClr>
            </a:solidFill>
          </a:endParaRPr>
        </a:p>
      </dsp:txBody>
      <dsp:txXfrm>
        <a:off x="7478337" y="2004615"/>
        <a:ext cx="1265532" cy="802552"/>
      </dsp:txXfrm>
    </dsp:sp>
    <dsp:sp modelId="{815818C3-2414-4CAA-9D74-820B0B924387}">
      <dsp:nvSpPr>
        <dsp:cNvPr id="0" name=""/>
        <dsp:cNvSpPr/>
      </dsp:nvSpPr>
      <dsp:spPr>
        <a:xfrm>
          <a:off x="7745695" y="2832137"/>
          <a:ext cx="1169307" cy="464995"/>
        </a:xfrm>
        <a:prstGeom prst="roundRect">
          <a:avLst>
            <a:gd name="adj" fmla="val 10000"/>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sz="1100" b="1" kern="1200" dirty="0" smtClean="0">
              <a:solidFill>
                <a:schemeClr val="bg1"/>
              </a:solidFill>
              <a:latin typeface="+mn-lt"/>
              <a:ea typeface="+mn-ea"/>
              <a:cs typeface="+mn-cs"/>
            </a:rPr>
            <a:t>Finalisation and approval </a:t>
          </a:r>
          <a:endParaRPr lang="en-ZA" sz="1100" b="1" kern="1200" dirty="0">
            <a:solidFill>
              <a:schemeClr val="bg1"/>
            </a:solidFill>
          </a:endParaRPr>
        </a:p>
      </dsp:txBody>
      <dsp:txXfrm>
        <a:off x="7759314" y="2845756"/>
        <a:ext cx="1142069" cy="4377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1CA2C4-494E-4D88-983D-82AE516F0FE7}">
      <dsp:nvSpPr>
        <dsp:cNvPr id="0" name=""/>
        <dsp:cNvSpPr/>
      </dsp:nvSpPr>
      <dsp:spPr>
        <a:xfrm rot="5400000">
          <a:off x="4845713" y="-2752909"/>
          <a:ext cx="1161149" cy="6669618"/>
        </a:xfrm>
        <a:prstGeom prst="round2SameRect">
          <a:avLst/>
        </a:prstGeom>
        <a:solidFill>
          <a:schemeClr val="accent5">
            <a:lumMod val="20000"/>
            <a:lumOff val="80000"/>
            <a:alpha val="90000"/>
          </a:schemeClr>
        </a:solidFill>
        <a:ln w="25400" cap="flat" cmpd="sng" algn="ctr">
          <a:solidFill>
            <a:schemeClr val="accent2">
              <a:tint val="40000"/>
              <a:alpha val="90000"/>
              <a:hueOff val="0"/>
              <a:satOff val="0"/>
              <a:lumOff val="0"/>
              <a:alphaOff val="0"/>
            </a:schemeClr>
          </a:solidFill>
          <a:prstDash val="solid"/>
        </a:ln>
        <a:effectLst/>
        <a:scene3d>
          <a:camera prst="orthographicFront">
            <a:rot lat="0" lon="0" rev="0"/>
          </a:camera>
          <a:lightRig rig="contrasting" dir="t">
            <a:rot lat="0" lon="0" rev="7800000"/>
          </a:lightRig>
        </a:scene3d>
        <a:sp3d>
          <a:bevelT w="139700" h="139700"/>
        </a:sp3d>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ts val="600"/>
            </a:spcAft>
            <a:buChar char="••"/>
          </a:pPr>
          <a:r>
            <a:rPr lang="en-ZA" sz="1600" kern="1200" dirty="0" smtClean="0"/>
            <a:t>Is the outcome to determine an overall risk rating of the auditee to address ISA240 requirements on planning (high/medium/low risk determination)? </a:t>
          </a:r>
          <a:endParaRPr lang="en-ZA" sz="1600" kern="1200" dirty="0"/>
        </a:p>
        <a:p>
          <a:pPr marL="171450" lvl="1" indent="-171450" algn="l" defTabSz="711200">
            <a:lnSpc>
              <a:spcPct val="90000"/>
            </a:lnSpc>
            <a:spcBef>
              <a:spcPct val="0"/>
            </a:spcBef>
            <a:spcAft>
              <a:spcPts val="600"/>
            </a:spcAft>
            <a:buChar char="••"/>
          </a:pPr>
          <a:r>
            <a:rPr lang="en-ZA" sz="1600" kern="1200" smtClean="0"/>
            <a:t>Are you identifying riskier areas within the auditee to focus on?</a:t>
          </a:r>
          <a:endParaRPr lang="en-ZA" sz="1600" kern="1200" dirty="0"/>
        </a:p>
      </dsp:txBody>
      <dsp:txXfrm rot="-5400000">
        <a:off x="2091479" y="58008"/>
        <a:ext cx="6612935" cy="1047783"/>
      </dsp:txXfrm>
    </dsp:sp>
    <dsp:sp modelId="{CD57FE44-4CAB-48F2-96D7-7EA9CF9522D9}">
      <dsp:nvSpPr>
        <dsp:cNvPr id="0" name=""/>
        <dsp:cNvSpPr/>
      </dsp:nvSpPr>
      <dsp:spPr>
        <a:xfrm>
          <a:off x="1" y="16724"/>
          <a:ext cx="2091477" cy="1130349"/>
        </a:xfrm>
        <a:prstGeom prst="roundRect">
          <a:avLst/>
        </a:prstGeom>
        <a:solidFill>
          <a:schemeClr val="accent5">
            <a:lumMod val="75000"/>
          </a:schemeClr>
        </a:solidFill>
        <a:ln w="25400" cap="flat" cmpd="sng" algn="ctr">
          <a:solidFill>
            <a:schemeClr val="lt1">
              <a:hueOff val="0"/>
              <a:satOff val="0"/>
              <a:lumOff val="0"/>
              <a:alphaOff val="0"/>
            </a:schemeClr>
          </a:solidFill>
          <a:prstDash val="solid"/>
        </a:ln>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n-ZA" sz="1700" b="1" kern="1200" dirty="0" smtClean="0"/>
            <a:t>What to achieve?</a:t>
          </a:r>
          <a:endParaRPr lang="en-ZA" sz="1700" b="1" kern="1200" dirty="0"/>
        </a:p>
      </dsp:txBody>
      <dsp:txXfrm>
        <a:off x="55180" y="71903"/>
        <a:ext cx="1981119" cy="1019991"/>
      </dsp:txXfrm>
    </dsp:sp>
    <dsp:sp modelId="{D5652EDE-2F8A-43A9-B322-6E264C60EEFC}">
      <dsp:nvSpPr>
        <dsp:cNvPr id="0" name=""/>
        <dsp:cNvSpPr/>
      </dsp:nvSpPr>
      <dsp:spPr>
        <a:xfrm rot="5400000">
          <a:off x="4971273" y="-1553391"/>
          <a:ext cx="904279" cy="6675115"/>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a:scene3d>
          <a:camera prst="orthographicFront">
            <a:rot lat="0" lon="0" rev="0"/>
          </a:camera>
          <a:lightRig rig="contrasting" dir="t">
            <a:rot lat="0" lon="0" rev="7800000"/>
          </a:lightRig>
        </a:scene3d>
        <a:sp3d>
          <a:bevelT w="139700" h="139700"/>
        </a:sp3d>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ZA" sz="1600" kern="1200" smtClean="0"/>
            <a:t>What factors to use when determining an outcome: Use of analytical and/or non-analytical factors?</a:t>
          </a:r>
          <a:endParaRPr lang="en-ZA" sz="1600" kern="1200" dirty="0"/>
        </a:p>
      </dsp:txBody>
      <dsp:txXfrm rot="-5400000">
        <a:off x="2085856" y="1376169"/>
        <a:ext cx="6630972" cy="815993"/>
      </dsp:txXfrm>
    </dsp:sp>
    <dsp:sp modelId="{D641052E-AE00-4ECB-9E01-1319EC96AD60}">
      <dsp:nvSpPr>
        <dsp:cNvPr id="0" name=""/>
        <dsp:cNvSpPr/>
      </dsp:nvSpPr>
      <dsp:spPr>
        <a:xfrm>
          <a:off x="1" y="1218991"/>
          <a:ext cx="2085854" cy="113034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n-ZA" sz="1700" b="1" kern="1200" dirty="0" smtClean="0"/>
            <a:t>Decision model</a:t>
          </a:r>
          <a:endParaRPr lang="en-ZA" sz="1700" b="1" kern="1200" dirty="0"/>
        </a:p>
      </dsp:txBody>
      <dsp:txXfrm>
        <a:off x="55180" y="1274170"/>
        <a:ext cx="1975496" cy="1019991"/>
      </dsp:txXfrm>
    </dsp:sp>
    <dsp:sp modelId="{05032955-FA23-46B4-B7F8-153A44D59192}">
      <dsp:nvSpPr>
        <dsp:cNvPr id="0" name=""/>
        <dsp:cNvSpPr/>
      </dsp:nvSpPr>
      <dsp:spPr>
        <a:xfrm rot="5400000">
          <a:off x="4973291" y="-366533"/>
          <a:ext cx="904279" cy="6675134"/>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a:scene3d>
          <a:camera prst="orthographicFront">
            <a:rot lat="0" lon="0" rev="0"/>
          </a:camera>
          <a:lightRig rig="contrasting" dir="t">
            <a:rot lat="0" lon="0" rev="7800000"/>
          </a:lightRig>
        </a:scene3d>
        <a:sp3d>
          <a:bevelT w="139700" h="139700"/>
        </a:sp3d>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ts val="600"/>
            </a:spcAft>
            <a:buChar char="••"/>
          </a:pPr>
          <a:r>
            <a:rPr lang="en-ZA" sz="1600" kern="1200" smtClean="0"/>
            <a:t>Will you apply weighted scoring? What basis for the weights?</a:t>
          </a:r>
          <a:endParaRPr lang="en-ZA" sz="1600" kern="1200" dirty="0"/>
        </a:p>
        <a:p>
          <a:pPr marL="171450" lvl="1" indent="-171450" algn="l" defTabSz="711200">
            <a:lnSpc>
              <a:spcPct val="90000"/>
            </a:lnSpc>
            <a:spcBef>
              <a:spcPct val="0"/>
            </a:spcBef>
            <a:spcAft>
              <a:spcPts val="600"/>
            </a:spcAft>
            <a:buChar char="••"/>
          </a:pPr>
          <a:r>
            <a:rPr lang="en-ZA" sz="1600" kern="1200" smtClean="0"/>
            <a:t>How to aggregate the score to fit your outcome? </a:t>
          </a:r>
          <a:endParaRPr lang="en-ZA" sz="1600" kern="1200" dirty="0"/>
        </a:p>
      </dsp:txBody>
      <dsp:txXfrm rot="-5400000">
        <a:off x="2087864" y="2563037"/>
        <a:ext cx="6630991" cy="815993"/>
      </dsp:txXfrm>
    </dsp:sp>
    <dsp:sp modelId="{BA880F37-C739-417C-AC9D-5DC7286BDBFB}">
      <dsp:nvSpPr>
        <dsp:cNvPr id="0" name=""/>
        <dsp:cNvSpPr/>
      </dsp:nvSpPr>
      <dsp:spPr>
        <a:xfrm>
          <a:off x="1" y="2405858"/>
          <a:ext cx="2087861" cy="113034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n-ZA" sz="1700" b="1" kern="1200" dirty="0" smtClean="0"/>
            <a:t>How will scoring work if applied to decision model?</a:t>
          </a:r>
          <a:endParaRPr lang="en-ZA" sz="1700" b="1" kern="1200" dirty="0"/>
        </a:p>
      </dsp:txBody>
      <dsp:txXfrm>
        <a:off x="55180" y="2461037"/>
        <a:ext cx="1977503" cy="1019991"/>
      </dsp:txXfrm>
    </dsp:sp>
    <dsp:sp modelId="{0E67DB33-B9D7-4CD2-ABCA-1A9C1EFDA704}">
      <dsp:nvSpPr>
        <dsp:cNvPr id="0" name=""/>
        <dsp:cNvSpPr/>
      </dsp:nvSpPr>
      <dsp:spPr>
        <a:xfrm rot="5400000">
          <a:off x="4973294" y="820361"/>
          <a:ext cx="904279" cy="6675078"/>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a:scene3d>
          <a:camera prst="orthographicFront">
            <a:rot lat="0" lon="0" rev="0"/>
          </a:camera>
          <a:lightRig rig="contrasting" dir="t">
            <a:rot lat="0" lon="0" rev="7800000"/>
          </a:lightRig>
        </a:scene3d>
        <a:sp3d>
          <a:bevelT w="139700" h="139700"/>
        </a:sp3d>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ts val="600"/>
            </a:spcAft>
            <a:buChar char="••"/>
          </a:pPr>
          <a:r>
            <a:rPr lang="en-ZA" sz="1600" kern="1200" smtClean="0"/>
            <a:t>Rating of the likelihood of fraud?</a:t>
          </a:r>
          <a:endParaRPr lang="en-ZA" sz="1600" kern="1200" dirty="0"/>
        </a:p>
        <a:p>
          <a:pPr marL="171450" lvl="1" indent="-171450" algn="l" defTabSz="711200">
            <a:lnSpc>
              <a:spcPct val="90000"/>
            </a:lnSpc>
            <a:spcBef>
              <a:spcPct val="0"/>
            </a:spcBef>
            <a:spcAft>
              <a:spcPts val="600"/>
            </a:spcAft>
            <a:buChar char="••"/>
          </a:pPr>
          <a:r>
            <a:rPr lang="en-ZA" sz="1600" kern="1200" smtClean="0"/>
            <a:t>Response process to determined risk</a:t>
          </a:r>
          <a:endParaRPr lang="en-ZA" sz="1600" kern="1200" dirty="0"/>
        </a:p>
      </dsp:txBody>
      <dsp:txXfrm rot="-5400000">
        <a:off x="2087895" y="3749904"/>
        <a:ext cx="6630935" cy="815993"/>
      </dsp:txXfrm>
    </dsp:sp>
    <dsp:sp modelId="{29A61CEE-FBFB-4691-96D0-F79F3BF43327}">
      <dsp:nvSpPr>
        <dsp:cNvPr id="0" name=""/>
        <dsp:cNvSpPr/>
      </dsp:nvSpPr>
      <dsp:spPr>
        <a:xfrm>
          <a:off x="1" y="3592725"/>
          <a:ext cx="2087893" cy="113034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n-ZA" sz="1700" b="1" kern="1200" dirty="0" smtClean="0"/>
            <a:t>Outcome</a:t>
          </a:r>
          <a:endParaRPr lang="en-ZA" sz="1700" b="1" kern="1200" dirty="0"/>
        </a:p>
      </dsp:txBody>
      <dsp:txXfrm>
        <a:off x="55180" y="3647904"/>
        <a:ext cx="1977535" cy="10199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909271-2A9E-4F90-9FCA-718D1651F4BF}" type="datetimeFigureOut">
              <a:rPr lang="en-ZA" smtClean="0"/>
              <a:t>2015/06/25</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E4D422-315F-408C-8CB2-E023F8FC019F}" type="slidenum">
              <a:rPr lang="en-ZA" smtClean="0"/>
              <a:t>‹#›</a:t>
            </a:fld>
            <a:endParaRPr lang="en-ZA"/>
          </a:p>
        </p:txBody>
      </p:sp>
    </p:spTree>
    <p:extLst>
      <p:ext uri="{BB962C8B-B14F-4D97-AF65-F5344CB8AC3E}">
        <p14:creationId xmlns:p14="http://schemas.microsoft.com/office/powerpoint/2010/main" val="3643733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AGSA lives/about</a:t>
            </a:r>
          </a:p>
          <a:p>
            <a:r>
              <a:rPr lang="en-ZA" dirty="0" smtClean="0"/>
              <a:t>This contribution is to further our intent not</a:t>
            </a:r>
            <a:r>
              <a:rPr lang="en-ZA" baseline="0" dirty="0" smtClean="0"/>
              <a:t> just locally but cross border – Why AGSA are part of this project – grow and realise the public confidence by doing better audits</a:t>
            </a:r>
          </a:p>
          <a:p>
            <a:r>
              <a:rPr lang="en-ZA" baseline="0" dirty="0" smtClean="0"/>
              <a:t>Case study, implement what comes from project</a:t>
            </a:r>
            <a:endParaRPr lang="en-ZA" dirty="0" smtClean="0"/>
          </a:p>
          <a:p>
            <a:endParaRPr lang="en-ZA" dirty="0"/>
          </a:p>
        </p:txBody>
      </p:sp>
      <p:sp>
        <p:nvSpPr>
          <p:cNvPr id="4" name="Slide Number Placeholder 3"/>
          <p:cNvSpPr>
            <a:spLocks noGrp="1"/>
          </p:cNvSpPr>
          <p:nvPr>
            <p:ph type="sldNum" sz="quarter" idx="10"/>
          </p:nvPr>
        </p:nvSpPr>
        <p:spPr/>
        <p:txBody>
          <a:bodyPr/>
          <a:lstStyle/>
          <a:p>
            <a:fld id="{CBE4D422-315F-408C-8CB2-E023F8FC019F}" type="slidenum">
              <a:rPr lang="en-ZA" smtClean="0"/>
              <a:t>2</a:t>
            </a:fld>
            <a:endParaRPr lang="en-ZA"/>
          </a:p>
        </p:txBody>
      </p:sp>
    </p:spTree>
    <p:extLst>
      <p:ext uri="{BB962C8B-B14F-4D97-AF65-F5344CB8AC3E}">
        <p14:creationId xmlns:p14="http://schemas.microsoft.com/office/powerpoint/2010/main" val="2753564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b="1" dirty="0" smtClean="0"/>
              <a:t>Purpose of the guide </a:t>
            </a:r>
            <a:r>
              <a:rPr lang="en-ZA" dirty="0" smtClean="0"/>
              <a:t>– what will be covered within the guide,</a:t>
            </a:r>
            <a:r>
              <a:rPr lang="en-ZA" baseline="0" dirty="0" smtClean="0"/>
              <a:t> will it support pro-active or reactive detection of fraud</a:t>
            </a:r>
          </a:p>
          <a:p>
            <a:endParaRPr lang="en-ZA" baseline="0" dirty="0" smtClean="0"/>
          </a:p>
          <a:p>
            <a:endParaRPr lang="en-ZA" baseline="0" dirty="0" smtClean="0"/>
          </a:p>
          <a:p>
            <a:r>
              <a:rPr lang="en-ZA" b="1" baseline="0" dirty="0" smtClean="0"/>
              <a:t>Definition of fraud </a:t>
            </a:r>
            <a:r>
              <a:rPr lang="en-ZA" baseline="0" dirty="0" smtClean="0"/>
              <a:t>as per requirements of the ISAs and also primarily which of the five criteria defined in ISA 240 will the guide concentrate on i.e. fraud misstatement or asset misappropriation.</a:t>
            </a:r>
          </a:p>
          <a:p>
            <a:endParaRPr lang="en-ZA" baseline="0" dirty="0" smtClean="0"/>
          </a:p>
          <a:p>
            <a:r>
              <a:rPr lang="en-ZA" b="1" baseline="0" dirty="0" smtClean="0"/>
              <a:t>Fraud detection</a:t>
            </a:r>
            <a:r>
              <a:rPr lang="en-ZA" baseline="0" dirty="0" smtClean="0"/>
              <a:t>: Current methods that are employed to detect fraud and emerging ways that can be implemented to detect fraud as its always changing and therefore the method applied to detect it should be as dynamic.</a:t>
            </a:r>
          </a:p>
          <a:p>
            <a:endParaRPr lang="en-ZA" baseline="0" dirty="0" smtClean="0"/>
          </a:p>
          <a:p>
            <a:r>
              <a:rPr lang="en-ZA" b="1" baseline="0" dirty="0" smtClean="0"/>
              <a:t>Fraud scoring model</a:t>
            </a:r>
            <a:r>
              <a:rPr lang="en-ZA" baseline="0" dirty="0" smtClean="0"/>
              <a:t>: A tool that can be employed to evaluate the susceptibility of the auditee to fraud and also recommend an appropriate  course of action to effectively detect fraud in that given environment.</a:t>
            </a:r>
          </a:p>
          <a:p>
            <a:endParaRPr lang="en-ZA" baseline="0" dirty="0" smtClean="0"/>
          </a:p>
          <a:p>
            <a:r>
              <a:rPr lang="en-ZA" baseline="0" dirty="0" smtClean="0"/>
              <a:t>F</a:t>
            </a:r>
            <a:r>
              <a:rPr lang="en-ZA" b="1" baseline="0" dirty="0" smtClean="0"/>
              <a:t>inally</a:t>
            </a:r>
            <a:r>
              <a:rPr lang="en-ZA" baseline="0" dirty="0" smtClean="0"/>
              <a:t>: Building a platform using a tool (excel, custom script, SQL, ACL or Idea), defining how to obtain data sets (CSV or raw database data)</a:t>
            </a:r>
          </a:p>
          <a:p>
            <a:endParaRPr lang="en-ZA" baseline="0" dirty="0" smtClean="0"/>
          </a:p>
          <a:p>
            <a:endParaRPr lang="en-ZA" baseline="0" dirty="0" smtClean="0"/>
          </a:p>
          <a:p>
            <a:endParaRPr lang="en-ZA" baseline="0" dirty="0" smtClean="0"/>
          </a:p>
          <a:p>
            <a:endParaRPr lang="en-ZA" dirty="0" smtClean="0"/>
          </a:p>
          <a:p>
            <a:endParaRPr lang="en-ZA" dirty="0" smtClean="0"/>
          </a:p>
          <a:p>
            <a:endParaRPr lang="en-ZA" dirty="0"/>
          </a:p>
        </p:txBody>
      </p:sp>
      <p:sp>
        <p:nvSpPr>
          <p:cNvPr id="4" name="Slide Number Placeholder 3"/>
          <p:cNvSpPr>
            <a:spLocks noGrp="1"/>
          </p:cNvSpPr>
          <p:nvPr>
            <p:ph type="sldNum" sz="quarter" idx="10"/>
          </p:nvPr>
        </p:nvSpPr>
        <p:spPr/>
        <p:txBody>
          <a:bodyPr/>
          <a:lstStyle/>
          <a:p>
            <a:fld id="{CBE4D422-315F-408C-8CB2-E023F8FC019F}" type="slidenum">
              <a:rPr lang="en-ZA" smtClean="0"/>
              <a:t>6</a:t>
            </a:fld>
            <a:endParaRPr lang="en-ZA"/>
          </a:p>
        </p:txBody>
      </p:sp>
    </p:spTree>
    <p:extLst>
      <p:ext uri="{BB962C8B-B14F-4D97-AF65-F5344CB8AC3E}">
        <p14:creationId xmlns:p14="http://schemas.microsoft.com/office/powerpoint/2010/main" val="35524408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1219200" y="4800600"/>
            <a:ext cx="7086600" cy="533400"/>
          </a:xfrm>
          <a:prstGeom prst="rect">
            <a:avLst/>
          </a:prstGeom>
        </p:spPr>
        <p:txBody>
          <a:bodyPr>
            <a:normAutofit/>
          </a:bodyPr>
          <a:lstStyle>
            <a:lvl1pPr algn="l">
              <a:defRPr sz="2400" b="1">
                <a:solidFill>
                  <a:srgbClr val="64ADCF"/>
                </a:solidFill>
              </a:defRPr>
            </a:lvl1pPr>
          </a:lstStyle>
          <a:p>
            <a:r>
              <a:rPr lang="en-US" dirty="0" smtClean="0"/>
              <a:t>Click to edit Master title style</a:t>
            </a:r>
            <a:br>
              <a:rPr lang="en-US" dirty="0" smtClean="0"/>
            </a:b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305800" y="6019800"/>
            <a:ext cx="762000" cy="228600"/>
          </a:xfrm>
          <a:prstGeom prst="rect">
            <a:avLst/>
          </a:prstGeom>
        </p:spPr>
        <p:txBody>
          <a:bodyPr/>
          <a:lstStyle>
            <a:lvl1pPr algn="r">
              <a:defRPr sz="1200">
                <a:solidFill>
                  <a:schemeClr val="bg1"/>
                </a:solidFill>
              </a:defRPr>
            </a:lvl1pPr>
          </a:lstStyle>
          <a:p>
            <a:fld id="{229CBAE0-C9DC-48E5-BC21-54F13D4EB498}" type="slidenum">
              <a:rPr lang="en-US" smtClean="0"/>
              <a:pPr/>
              <a:t>‹#›</a:t>
            </a:fld>
            <a:endParaRPr lang="en-US" dirty="0"/>
          </a:p>
        </p:txBody>
      </p:sp>
      <p:sp>
        <p:nvSpPr>
          <p:cNvPr id="7" name="Title 1"/>
          <p:cNvSpPr>
            <a:spLocks noGrp="1"/>
          </p:cNvSpPr>
          <p:nvPr>
            <p:ph type="title"/>
          </p:nvPr>
        </p:nvSpPr>
        <p:spPr>
          <a:xfrm>
            <a:off x="457200" y="274638"/>
            <a:ext cx="8001000" cy="487362"/>
          </a:xfrm>
          <a:prstGeom prst="rect">
            <a:avLst/>
          </a:prstGeom>
        </p:spPr>
        <p:txBody>
          <a:bodyPr>
            <a:normAutofit/>
          </a:bodyPr>
          <a:lstStyle>
            <a:lvl1pPr algn="l">
              <a:defRPr sz="2400" b="1">
                <a:solidFill>
                  <a:schemeClr val="bg1"/>
                </a:solidFill>
              </a:defRPr>
            </a:lvl1pPr>
          </a:lstStyle>
          <a:p>
            <a:r>
              <a:rPr lang="en-US" dirty="0" smtClean="0"/>
              <a:t>Click to edit Master title style</a:t>
            </a:r>
            <a:endParaRPr lang="en-US" dirty="0"/>
          </a:p>
        </p:txBody>
      </p:sp>
      <p:sp>
        <p:nvSpPr>
          <p:cNvPr id="8" name="Content Placeholder 2"/>
          <p:cNvSpPr>
            <a:spLocks noGrp="1"/>
          </p:cNvSpPr>
          <p:nvPr>
            <p:ph idx="1"/>
          </p:nvPr>
        </p:nvSpPr>
        <p:spPr>
          <a:xfrm>
            <a:off x="457200" y="914400"/>
            <a:ext cx="8229600" cy="5211763"/>
          </a:xfrm>
          <a:prstGeom prst="rect">
            <a:avLst/>
          </a:prstGeom>
        </p:spPr>
        <p:txBody>
          <a:bodyPr>
            <a:normAutofit/>
          </a:bodyPr>
          <a:lstStyle>
            <a:lvl1pPr>
              <a:buNone/>
              <a:defRPr sz="1800">
                <a:solidFill>
                  <a:srgbClr val="64ADCF"/>
                </a:solidFill>
              </a:defRPr>
            </a:lvl1pPr>
          </a:lstStyle>
          <a:p>
            <a:pPr lvl="0"/>
            <a:r>
              <a:rPr lang="en-US" dirty="0"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305800" y="6019800"/>
            <a:ext cx="762000" cy="228600"/>
          </a:xfrm>
          <a:prstGeom prst="rect">
            <a:avLst/>
          </a:prstGeom>
        </p:spPr>
        <p:txBody>
          <a:bodyPr/>
          <a:lstStyle>
            <a:lvl1pPr algn="r">
              <a:defRPr sz="1200">
                <a:solidFill>
                  <a:schemeClr val="bg1"/>
                </a:solidFill>
              </a:defRPr>
            </a:lvl1pPr>
          </a:lstStyle>
          <a:p>
            <a:fld id="{229CBAE0-C9DC-48E5-BC21-54F13D4EB49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305800" y="6019800"/>
            <a:ext cx="762000" cy="228600"/>
          </a:xfrm>
          <a:prstGeom prst="rect">
            <a:avLst/>
          </a:prstGeom>
        </p:spPr>
        <p:txBody>
          <a:bodyPr/>
          <a:lstStyle>
            <a:lvl1pPr algn="r">
              <a:defRPr sz="1200">
                <a:solidFill>
                  <a:schemeClr val="tx1">
                    <a:lumMod val="50000"/>
                    <a:lumOff val="50000"/>
                  </a:schemeClr>
                </a:solidFill>
              </a:defRPr>
            </a:lvl1pPr>
          </a:lstStyle>
          <a:p>
            <a:fld id="{229CBAE0-C9DC-48E5-BC21-54F13D4EB498}" type="slidenum">
              <a:rPr lang="en-US" smtClean="0"/>
              <a:pPr/>
              <a:t>‹#›</a:t>
            </a:fld>
            <a:endParaRPr lang="en-US" dirty="0"/>
          </a:p>
        </p:txBody>
      </p:sp>
      <p:sp>
        <p:nvSpPr>
          <p:cNvPr id="7" name="Title 1"/>
          <p:cNvSpPr>
            <a:spLocks noGrp="1"/>
          </p:cNvSpPr>
          <p:nvPr>
            <p:ph type="title"/>
          </p:nvPr>
        </p:nvSpPr>
        <p:spPr>
          <a:xfrm>
            <a:off x="457200" y="274638"/>
            <a:ext cx="8077200" cy="487362"/>
          </a:xfrm>
          <a:prstGeom prst="rect">
            <a:avLst/>
          </a:prstGeom>
        </p:spPr>
        <p:txBody>
          <a:bodyPr>
            <a:normAutofit/>
          </a:bodyPr>
          <a:lstStyle>
            <a:lvl1pPr algn="l">
              <a:defRPr sz="2400" b="1">
                <a:solidFill>
                  <a:srgbClr val="00A9A4"/>
                </a:solidFill>
              </a:defRPr>
            </a:lvl1pPr>
          </a:lstStyle>
          <a:p>
            <a:r>
              <a:rPr lang="en-US" dirty="0" smtClean="0"/>
              <a:t>Click to edit Master title style</a:t>
            </a:r>
            <a:endParaRPr lang="en-US" dirty="0"/>
          </a:p>
        </p:txBody>
      </p:sp>
      <p:sp>
        <p:nvSpPr>
          <p:cNvPr id="8" name="Content Placeholder 2"/>
          <p:cNvSpPr>
            <a:spLocks noGrp="1"/>
          </p:cNvSpPr>
          <p:nvPr>
            <p:ph idx="1"/>
          </p:nvPr>
        </p:nvSpPr>
        <p:spPr>
          <a:xfrm>
            <a:off x="457200" y="914400"/>
            <a:ext cx="8229600" cy="5211763"/>
          </a:xfrm>
          <a:prstGeom prst="rect">
            <a:avLst/>
          </a:prstGeom>
        </p:spPr>
        <p:txBody>
          <a:bodyPr>
            <a:normAutofit/>
          </a:bodyPr>
          <a:lstStyle>
            <a:lvl1pPr>
              <a:buNone/>
              <a:defRPr sz="1800">
                <a:solidFill>
                  <a:schemeClr val="tx1">
                    <a:lumMod val="50000"/>
                    <a:lumOff val="50000"/>
                  </a:schemeClr>
                </a:solidFill>
              </a:defRPr>
            </a:lvl1pPr>
          </a:lstStyle>
          <a:p>
            <a:pPr lvl="0"/>
            <a:r>
              <a:rPr lang="en-US" dirty="0"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8305800" y="6019800"/>
            <a:ext cx="762000" cy="228600"/>
          </a:xfrm>
          <a:prstGeom prst="rect">
            <a:avLst/>
          </a:prstGeom>
        </p:spPr>
        <p:txBody>
          <a:bodyPr/>
          <a:lstStyle>
            <a:lvl1pPr algn="r">
              <a:defRPr sz="1200">
                <a:solidFill>
                  <a:schemeClr val="tx1">
                    <a:lumMod val="50000"/>
                    <a:lumOff val="50000"/>
                  </a:schemeClr>
                </a:solidFill>
              </a:defRPr>
            </a:lvl1pPr>
          </a:lstStyle>
          <a:p>
            <a:fld id="{229CBAE0-C9DC-48E5-BC21-54F13D4EB49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opt1.jpg"/>
          <p:cNvPicPr>
            <a:picLocks noChangeAspect="1"/>
          </p:cNvPicPr>
          <p:nvPr userDrawn="1"/>
        </p:nvPicPr>
        <p:blipFill>
          <a:blip r:embed="rId5" cstate="print"/>
          <a:stretch>
            <a:fillRect/>
          </a:stretch>
        </p:blipFill>
        <p:spPr>
          <a:xfrm>
            <a:off x="1239" y="0"/>
            <a:ext cx="9141521"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72"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descr="opt1p2.jpg"/>
          <p:cNvPicPr>
            <a:picLocks noChangeAspect="1"/>
          </p:cNvPicPr>
          <p:nvPr userDrawn="1"/>
        </p:nvPicPr>
        <p:blipFill>
          <a:blip r:embed="rId4" cstate="print"/>
          <a:stretch>
            <a:fillRect/>
          </a:stretch>
        </p:blipFill>
        <p:spPr>
          <a:xfrm>
            <a:off x="1239" y="0"/>
            <a:ext cx="9141521" cy="6858000"/>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68"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opt1p3.jpg"/>
          <p:cNvPicPr>
            <a:picLocks noChangeAspect="1"/>
          </p:cNvPicPr>
          <p:nvPr userDrawn="1"/>
        </p:nvPicPr>
        <p:blipFill>
          <a:blip r:embed="rId4" cstate="print"/>
          <a:stretch>
            <a:fillRect/>
          </a:stretch>
        </p:blipFill>
        <p:spPr>
          <a:xfrm>
            <a:off x="1239" y="0"/>
            <a:ext cx="9141521" cy="6858000"/>
          </a:xfrm>
          <a:prstGeom prst="rect">
            <a:avLst/>
          </a:prstGeom>
        </p:spPr>
      </p:pic>
    </p:spTree>
  </p:cSld>
  <p:clrMap bg1="lt1" tx1="dk1" bg2="lt2" tx2="dk2" accent1="accent1" accent2="accent2" accent3="accent3" accent4="accent4" accent5="accent5" accent6="accent6" hlink="hlink" folHlink="folHlink"/>
  <p:sldLayoutIdLst>
    <p:sldLayoutId id="2147483670" r:id="rId1"/>
    <p:sldLayoutId id="2147483671"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hyperlink" Target="mailto:tobieb@agsa.co.za"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5.xml"/><Relationship Id="rId13" Type="http://schemas.openxmlformats.org/officeDocument/2006/relationships/diagramLayout" Target="../diagrams/layout6.xml"/><Relationship Id="rId3" Type="http://schemas.openxmlformats.org/officeDocument/2006/relationships/diagramLayout" Target="../diagrams/layout4.xml"/><Relationship Id="rId7" Type="http://schemas.openxmlformats.org/officeDocument/2006/relationships/diagramData" Target="../diagrams/data5.xml"/><Relationship Id="rId12" Type="http://schemas.openxmlformats.org/officeDocument/2006/relationships/diagramData" Target="../diagrams/data6.xml"/><Relationship Id="rId2" Type="http://schemas.openxmlformats.org/officeDocument/2006/relationships/diagramData" Target="../diagrams/data4.xml"/><Relationship Id="rId16" Type="http://schemas.microsoft.com/office/2007/relationships/diagramDrawing" Target="../diagrams/drawing6.xml"/><Relationship Id="rId1" Type="http://schemas.openxmlformats.org/officeDocument/2006/relationships/slideLayout" Target="../slideLayouts/slideLayout5.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5" Type="http://schemas.openxmlformats.org/officeDocument/2006/relationships/diagramColors" Target="../diagrams/colors6.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 Id="rId1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dirty="0"/>
              <a:t>Data mining as a tool in fraud investigation</a:t>
            </a:r>
            <a:r>
              <a:rPr lang="en-US" dirty="0">
                <a:solidFill>
                  <a:srgbClr val="00A9A4"/>
                </a:solidFill>
              </a:rPr>
              <a:t/>
            </a:r>
            <a:br>
              <a:rPr lang="en-US" dirty="0">
                <a:solidFill>
                  <a:srgbClr val="00A9A4"/>
                </a:solidFill>
              </a:rPr>
            </a:br>
            <a:endParaRPr lang="en-US" dirty="0"/>
          </a:p>
        </p:txBody>
      </p:sp>
      <p:sp>
        <p:nvSpPr>
          <p:cNvPr id="5" name="Title 1"/>
          <p:cNvSpPr txBox="1">
            <a:spLocks/>
          </p:cNvSpPr>
          <p:nvPr/>
        </p:nvSpPr>
        <p:spPr>
          <a:xfrm>
            <a:off x="1219200" y="4237038"/>
            <a:ext cx="2971800" cy="334962"/>
          </a:xfrm>
          <a:prstGeom prst="rect">
            <a:avLst/>
          </a:prstGeom>
        </p:spPr>
        <p:txBody>
          <a:bodyPr>
            <a:noAutofit/>
          </a:bodyPr>
          <a:lstStyle>
            <a:lvl1pPr algn="l">
              <a:defRPr sz="2400" b="1">
                <a:solidFill>
                  <a:srgbClr val="A76127"/>
                </a:solidFill>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800" b="0" i="1" u="none" strike="noStrike" kern="1200" cap="none" spc="0" normalizeH="0" baseline="0" noProof="0" dirty="0" smtClean="0">
                <a:ln>
                  <a:noFill/>
                </a:ln>
                <a:solidFill>
                  <a:srgbClr val="A2C88D"/>
                </a:solidFill>
                <a:effectLst/>
                <a:uLnTx/>
                <a:uFillTx/>
                <a:latin typeface="+mj-lt"/>
                <a:ea typeface="+mj-ea"/>
                <a:cs typeface="+mj-cs"/>
              </a:rPr>
              <a:t>29 June 2015</a:t>
            </a:r>
            <a:endParaRPr kumimoji="0" lang="en-US" sz="1800" b="0" i="1" u="none" strike="noStrike" kern="1200" cap="none" spc="0" normalizeH="0" baseline="0" noProof="0" dirty="0">
              <a:ln>
                <a:noFill/>
              </a:ln>
              <a:solidFill>
                <a:srgbClr val="A2C88D"/>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001000" cy="4873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solidFill>
                  <a:schemeClr val="bg1"/>
                </a:solidFill>
              </a:rPr>
              <a:t>Guide status: Building the platform</a:t>
            </a:r>
            <a:endParaRPr lang="en-US" sz="2400" b="1" dirty="0">
              <a:solidFill>
                <a:schemeClr val="bg1"/>
              </a:solidFill>
            </a:endParaRPr>
          </a:p>
        </p:txBody>
      </p:sp>
      <p:sp>
        <p:nvSpPr>
          <p:cNvPr id="4" name="Title 1"/>
          <p:cNvSpPr txBox="1">
            <a:spLocks/>
          </p:cNvSpPr>
          <p:nvPr/>
        </p:nvSpPr>
        <p:spPr>
          <a:xfrm>
            <a:off x="460887" y="1219200"/>
            <a:ext cx="8001000" cy="86557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42913" indent="-442913" algn="l">
              <a:buFont typeface="Wingdings" panose="05000000000000000000" pitchFamily="2" charset="2"/>
              <a:buChar char="q"/>
            </a:pPr>
            <a:r>
              <a:rPr lang="en-US" sz="1800" b="1" dirty="0" smtClean="0">
                <a:solidFill>
                  <a:srgbClr val="64ADCF"/>
                </a:solidFill>
                <a:latin typeface="+mn-lt"/>
                <a:ea typeface="+mn-ea"/>
                <a:cs typeface="+mn-cs"/>
              </a:rPr>
              <a:t>Software independent guide</a:t>
            </a:r>
          </a:p>
          <a:p>
            <a:pPr marL="722313" indent="-279400" algn="l">
              <a:spcBef>
                <a:spcPts val="1200"/>
              </a:spcBef>
            </a:pPr>
            <a:endParaRPr lang="en-US" sz="1800" dirty="0">
              <a:solidFill>
                <a:srgbClr val="64ADCF"/>
              </a:solidFill>
              <a:latin typeface="+mn-lt"/>
              <a:ea typeface="+mn-ea"/>
              <a:cs typeface="+mn-cs"/>
            </a:endParaRPr>
          </a:p>
        </p:txBody>
      </p:sp>
      <p:sp>
        <p:nvSpPr>
          <p:cNvPr id="5" name="Title 1"/>
          <p:cNvSpPr txBox="1">
            <a:spLocks/>
          </p:cNvSpPr>
          <p:nvPr/>
        </p:nvSpPr>
        <p:spPr>
          <a:xfrm>
            <a:off x="463345" y="2084771"/>
            <a:ext cx="8001000" cy="86557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42913" indent="-442913" algn="l">
              <a:buFont typeface="Wingdings" panose="05000000000000000000" pitchFamily="2" charset="2"/>
              <a:buChar char="q"/>
            </a:pPr>
            <a:r>
              <a:rPr lang="en-US" sz="1800" b="1" dirty="0" smtClean="0">
                <a:solidFill>
                  <a:srgbClr val="64ADCF"/>
                </a:solidFill>
                <a:latin typeface="+mn-lt"/>
                <a:ea typeface="+mn-ea"/>
                <a:cs typeface="+mn-cs"/>
              </a:rPr>
              <a:t>Methodology and fraud scoring model</a:t>
            </a:r>
          </a:p>
          <a:p>
            <a:pPr marL="728663" indent="-285750" algn="l">
              <a:spcBef>
                <a:spcPts val="1200"/>
              </a:spcBef>
              <a:buFontTx/>
              <a:buChar char="-"/>
            </a:pPr>
            <a:r>
              <a:rPr lang="en-ZA" sz="1800" dirty="0" smtClean="0">
                <a:solidFill>
                  <a:srgbClr val="64ADCF"/>
                </a:solidFill>
                <a:latin typeface="+mn-lt"/>
                <a:ea typeface="+mn-ea"/>
                <a:cs typeface="+mn-cs"/>
              </a:rPr>
              <a:t>Decision tree</a:t>
            </a:r>
            <a:endParaRPr lang="en-ZA" sz="1800" dirty="0">
              <a:solidFill>
                <a:srgbClr val="64ADCF"/>
              </a:solidFill>
              <a:latin typeface="+mn-lt"/>
              <a:ea typeface="+mn-ea"/>
              <a:cs typeface="+mn-cs"/>
            </a:endParaRPr>
          </a:p>
          <a:p>
            <a:pPr marL="728663" indent="-285750" algn="l">
              <a:spcBef>
                <a:spcPts val="1200"/>
              </a:spcBef>
              <a:buFontTx/>
              <a:buChar char="-"/>
            </a:pPr>
            <a:r>
              <a:rPr lang="en-ZA" sz="1800" dirty="0" smtClean="0">
                <a:solidFill>
                  <a:srgbClr val="64ADCF"/>
                </a:solidFill>
                <a:latin typeface="+mn-lt"/>
                <a:ea typeface="+mn-ea"/>
                <a:cs typeface="+mn-cs"/>
              </a:rPr>
              <a:t>Flowcharting </a:t>
            </a:r>
            <a:endParaRPr lang="en-ZA" sz="1800" dirty="0">
              <a:solidFill>
                <a:srgbClr val="64ADCF"/>
              </a:solidFill>
              <a:latin typeface="+mn-lt"/>
              <a:ea typeface="+mn-ea"/>
              <a:cs typeface="+mn-cs"/>
            </a:endParaRPr>
          </a:p>
        </p:txBody>
      </p:sp>
    </p:spTree>
    <p:extLst>
      <p:ext uri="{BB962C8B-B14F-4D97-AF65-F5344CB8AC3E}">
        <p14:creationId xmlns:p14="http://schemas.microsoft.com/office/powerpoint/2010/main" val="37105626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71500" y="1676400"/>
            <a:ext cx="8001000" cy="86557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b="1" dirty="0" smtClean="0">
                <a:solidFill>
                  <a:schemeClr val="bg1"/>
                </a:solidFill>
                <a:latin typeface="+mn-lt"/>
                <a:ea typeface="+mn-ea"/>
                <a:cs typeface="+mn-cs"/>
              </a:rPr>
              <a:t>Comments</a:t>
            </a:r>
          </a:p>
          <a:p>
            <a:pPr marL="722313" indent="-279400" algn="l">
              <a:spcBef>
                <a:spcPts val="1200"/>
              </a:spcBef>
            </a:pPr>
            <a:endParaRPr lang="en-US" sz="4800" dirty="0">
              <a:solidFill>
                <a:schemeClr val="bg1"/>
              </a:solidFill>
              <a:latin typeface="+mn-lt"/>
              <a:ea typeface="+mn-ea"/>
              <a:cs typeface="+mn-cs"/>
            </a:endParaRPr>
          </a:p>
        </p:txBody>
      </p:sp>
      <p:sp>
        <p:nvSpPr>
          <p:cNvPr id="3" name="Rectangle 2"/>
          <p:cNvSpPr/>
          <p:nvPr/>
        </p:nvSpPr>
        <p:spPr>
          <a:xfrm>
            <a:off x="838200" y="3276600"/>
            <a:ext cx="4572000" cy="1477328"/>
          </a:xfrm>
          <a:prstGeom prst="rect">
            <a:avLst/>
          </a:prstGeom>
        </p:spPr>
        <p:txBody>
          <a:bodyPr>
            <a:spAutoFit/>
          </a:bodyPr>
          <a:lstStyle/>
          <a:p>
            <a:pPr marL="442913">
              <a:spcBef>
                <a:spcPts val="1200"/>
              </a:spcBef>
            </a:pPr>
            <a:r>
              <a:rPr lang="en-US" dirty="0" err="1">
                <a:solidFill>
                  <a:srgbClr val="64ADCF"/>
                </a:solidFill>
              </a:rPr>
              <a:t>Tobie</a:t>
            </a:r>
            <a:r>
              <a:rPr lang="en-US" dirty="0">
                <a:solidFill>
                  <a:srgbClr val="64ADCF"/>
                </a:solidFill>
              </a:rPr>
              <a:t> Bruyns (CISA)</a:t>
            </a:r>
            <a:br>
              <a:rPr lang="en-US" dirty="0">
                <a:solidFill>
                  <a:srgbClr val="64ADCF"/>
                </a:solidFill>
              </a:rPr>
            </a:br>
            <a:r>
              <a:rPr lang="en-US" dirty="0">
                <a:solidFill>
                  <a:srgbClr val="64ADCF"/>
                </a:solidFill>
              </a:rPr>
              <a:t>email: </a:t>
            </a:r>
            <a:r>
              <a:rPr lang="en-US" dirty="0">
                <a:solidFill>
                  <a:srgbClr val="64ADCF"/>
                </a:solidFill>
                <a:hlinkClick r:id="rId2"/>
              </a:rPr>
              <a:t>tobieb@agsa.co.za</a:t>
            </a:r>
            <a:r>
              <a:rPr lang="en-US" dirty="0">
                <a:solidFill>
                  <a:srgbClr val="64ADCF"/>
                </a:solidFill>
              </a:rPr>
              <a:t/>
            </a:r>
            <a:br>
              <a:rPr lang="en-US" dirty="0">
                <a:solidFill>
                  <a:srgbClr val="64ADCF"/>
                </a:solidFill>
              </a:rPr>
            </a:br>
            <a:r>
              <a:rPr lang="en-US" dirty="0">
                <a:solidFill>
                  <a:srgbClr val="64ADCF"/>
                </a:solidFill>
              </a:rPr>
              <a:t>telephone:+27 12 422 9831</a:t>
            </a:r>
            <a:br>
              <a:rPr lang="en-US" dirty="0">
                <a:solidFill>
                  <a:srgbClr val="64ADCF"/>
                </a:solidFill>
              </a:rPr>
            </a:br>
            <a:r>
              <a:rPr lang="en-US" dirty="0">
                <a:solidFill>
                  <a:srgbClr val="64ADCF"/>
                </a:solidFill>
              </a:rPr>
              <a:t>SAI – South Africa</a:t>
            </a:r>
            <a:br>
              <a:rPr lang="en-US" dirty="0">
                <a:solidFill>
                  <a:srgbClr val="64ADCF"/>
                </a:solidFill>
              </a:rPr>
            </a:br>
            <a:endParaRPr lang="en-ZA" dirty="0">
              <a:solidFill>
                <a:srgbClr val="64ADCF"/>
              </a:solidFill>
            </a:endParaRPr>
          </a:p>
        </p:txBody>
      </p:sp>
    </p:spTree>
    <p:extLst>
      <p:ext uri="{BB962C8B-B14F-4D97-AF65-F5344CB8AC3E}">
        <p14:creationId xmlns:p14="http://schemas.microsoft.com/office/powerpoint/2010/main" val="32016867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solidFill>
                  <a:schemeClr val="bg1"/>
                </a:solidFill>
              </a:rPr>
              <a:t>Reputation promise/mission</a:t>
            </a:r>
            <a:endParaRPr lang="en-US" dirty="0">
              <a:solidFill>
                <a:schemeClr val="bg1"/>
              </a:solidFill>
            </a:endParaRPr>
          </a:p>
        </p:txBody>
      </p:sp>
      <p:sp>
        <p:nvSpPr>
          <p:cNvPr id="9" name="Content Placeholder 8"/>
          <p:cNvSpPr>
            <a:spLocks noGrp="1"/>
          </p:cNvSpPr>
          <p:nvPr>
            <p:ph idx="1"/>
          </p:nvPr>
        </p:nvSpPr>
        <p:spPr/>
        <p:txBody>
          <a:bodyPr/>
          <a:lstStyle/>
          <a:p>
            <a:r>
              <a:rPr lang="en-US" dirty="0" smtClean="0"/>
              <a:t>The Auditor-General of South Africa has a constitutional mandate and, </a:t>
            </a:r>
          </a:p>
          <a:p>
            <a:r>
              <a:rPr lang="en-US" dirty="0" smtClean="0"/>
              <a:t>as the Supreme Audit Institution (SAI) of South Africa, exists to strengthen our</a:t>
            </a:r>
          </a:p>
          <a:p>
            <a:r>
              <a:rPr lang="en-US" dirty="0" smtClean="0"/>
              <a:t>country’s democracy by </a:t>
            </a:r>
            <a:r>
              <a:rPr lang="en-US" b="1" dirty="0" smtClean="0"/>
              <a:t>enabling oversight, accountability and governance </a:t>
            </a:r>
            <a:r>
              <a:rPr lang="en-US" dirty="0" smtClean="0"/>
              <a:t>in the </a:t>
            </a:r>
          </a:p>
          <a:p>
            <a:r>
              <a:rPr lang="en-US" dirty="0" smtClean="0"/>
              <a:t>public sector through auditing, thereby </a:t>
            </a:r>
            <a:r>
              <a:rPr lang="en-US" b="1" dirty="0" smtClean="0"/>
              <a:t>building public confidence.</a:t>
            </a:r>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pPr>
              <a:spcAft>
                <a:spcPts val="1800"/>
              </a:spcAft>
              <a:buFont typeface="Arial" panose="020B0604020202020204" pitchFamily="34" charset="0"/>
              <a:buChar char="•"/>
            </a:pPr>
            <a:r>
              <a:rPr lang="en-ZA" b="1" dirty="0"/>
              <a:t>Project timeline</a:t>
            </a:r>
          </a:p>
          <a:p>
            <a:pPr>
              <a:spcAft>
                <a:spcPts val="1800"/>
              </a:spcAft>
              <a:buFont typeface="Arial" panose="020B0604020202020204" pitchFamily="34" charset="0"/>
              <a:buChar char="•"/>
            </a:pPr>
            <a:r>
              <a:rPr lang="en-ZA" b="1" dirty="0" smtClean="0"/>
              <a:t>Development </a:t>
            </a:r>
            <a:r>
              <a:rPr lang="en-ZA" b="1" dirty="0"/>
              <a:t>of analytical model </a:t>
            </a:r>
          </a:p>
          <a:p>
            <a:pPr>
              <a:spcAft>
                <a:spcPts val="1800"/>
              </a:spcAft>
              <a:buFont typeface="Arial" panose="020B0604020202020204" pitchFamily="34" charset="0"/>
              <a:buChar char="•"/>
            </a:pPr>
            <a:r>
              <a:rPr lang="en-ZA" b="1" dirty="0" smtClean="0"/>
              <a:t>Guide </a:t>
            </a:r>
            <a:r>
              <a:rPr lang="en-ZA" b="1" dirty="0"/>
              <a:t>status</a:t>
            </a:r>
          </a:p>
          <a:p>
            <a:pPr lvl="0">
              <a:spcAft>
                <a:spcPts val="1800"/>
              </a:spcAft>
              <a:buFont typeface="Arial" panose="020B0604020202020204" pitchFamily="34" charset="0"/>
              <a:buChar char="•"/>
            </a:pPr>
            <a:r>
              <a:rPr lang="en-ZA" b="1" dirty="0" smtClean="0"/>
              <a:t>Comments</a:t>
            </a:r>
            <a:endParaRPr lang="en-ZA" b="1" dirty="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918489324"/>
              </p:ext>
            </p:extLst>
          </p:nvPr>
        </p:nvGraphicFramePr>
        <p:xfrm>
          <a:off x="199103" y="518319"/>
          <a:ext cx="8915400" cy="50442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1"/>
          <p:cNvSpPr txBox="1">
            <a:spLocks/>
          </p:cNvSpPr>
          <p:nvPr/>
        </p:nvSpPr>
        <p:spPr>
          <a:xfrm>
            <a:off x="457200" y="274638"/>
            <a:ext cx="8001000" cy="4873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solidFill>
                  <a:schemeClr val="bg1"/>
                </a:solidFill>
              </a:rPr>
              <a:t>Project timeline</a:t>
            </a:r>
            <a:endParaRPr lang="en-US" sz="2400" b="1" dirty="0">
              <a:solidFill>
                <a:schemeClr val="bg1"/>
              </a:solidFill>
            </a:endParaRPr>
          </a:p>
        </p:txBody>
      </p:sp>
    </p:spTree>
    <p:extLst>
      <p:ext uri="{BB962C8B-B14F-4D97-AF65-F5344CB8AC3E}">
        <p14:creationId xmlns:p14="http://schemas.microsoft.com/office/powerpoint/2010/main" val="42613712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33516" y="152400"/>
            <a:ext cx="8001000" cy="4873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a:solidFill>
                  <a:schemeClr val="bg1"/>
                </a:solidFill>
              </a:rPr>
              <a:t>Development of analytical model</a:t>
            </a:r>
          </a:p>
        </p:txBody>
      </p:sp>
      <p:sp>
        <p:nvSpPr>
          <p:cNvPr id="3" name="Rectangle 5"/>
          <p:cNvSpPr txBox="1">
            <a:spLocks noChangeArrowheads="1"/>
          </p:cNvSpPr>
          <p:nvPr/>
        </p:nvSpPr>
        <p:spPr>
          <a:xfrm>
            <a:off x="233516" y="698377"/>
            <a:ext cx="8458200" cy="1322439"/>
          </a:xfrm>
          <a:prstGeom prst="rect">
            <a:avLst/>
          </a:prstGeom>
          <a:noFill/>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Aft>
                <a:spcPts val="600"/>
              </a:spcAft>
              <a:buNone/>
            </a:pPr>
            <a:r>
              <a:rPr lang="en-ZA" sz="1800" i="1" dirty="0">
                <a:solidFill>
                  <a:srgbClr val="64ADCF"/>
                </a:solidFill>
              </a:rPr>
              <a:t>Country </a:t>
            </a:r>
            <a:r>
              <a:rPr lang="en-ZA" sz="1800" i="1" dirty="0" smtClean="0">
                <a:solidFill>
                  <a:srgbClr val="64ADCF"/>
                </a:solidFill>
              </a:rPr>
              <a:t>assignments: To </a:t>
            </a:r>
            <a:r>
              <a:rPr lang="en-ZA" sz="1800" i="1" dirty="0">
                <a:solidFill>
                  <a:srgbClr val="64ADCF"/>
                </a:solidFill>
              </a:rPr>
              <a:t>design and submit a fraud scoring model for their SAI using and considering their audit methodology. </a:t>
            </a:r>
          </a:p>
          <a:p>
            <a:pPr marL="0" indent="0">
              <a:buNone/>
            </a:pPr>
            <a:endParaRPr lang="en-ZA" sz="1800" dirty="0">
              <a:solidFill>
                <a:srgbClr val="64ADCF"/>
              </a:solidFill>
            </a:endParaRPr>
          </a:p>
          <a:p>
            <a:endParaRPr lang="en-ZA" sz="1400" dirty="0" smtClean="0"/>
          </a:p>
          <a:p>
            <a:pPr marL="0" indent="0">
              <a:buFont typeface="Arial" pitchFamily="34" charset="0"/>
              <a:buNone/>
            </a:pPr>
            <a:endParaRPr lang="en-US" sz="2000" dirty="0" smtClean="0"/>
          </a:p>
        </p:txBody>
      </p:sp>
      <p:graphicFrame>
        <p:nvGraphicFramePr>
          <p:cNvPr id="5" name="Diagram 4"/>
          <p:cNvGraphicFramePr/>
          <p:nvPr>
            <p:extLst>
              <p:ext uri="{D42A27DB-BD31-4B8C-83A1-F6EECF244321}">
                <p14:modId xmlns:p14="http://schemas.microsoft.com/office/powerpoint/2010/main" val="3843187899"/>
              </p:ext>
            </p:extLst>
          </p:nvPr>
        </p:nvGraphicFramePr>
        <p:xfrm>
          <a:off x="228600" y="1524000"/>
          <a:ext cx="87630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78767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001000" cy="4873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solidFill>
                  <a:schemeClr val="bg1"/>
                </a:solidFill>
              </a:rPr>
              <a:t>Guide status</a:t>
            </a:r>
            <a:endParaRPr lang="en-US" sz="2400" b="1" dirty="0">
              <a:solidFill>
                <a:schemeClr val="bg1"/>
              </a:solidFill>
            </a:endParaRPr>
          </a:p>
        </p:txBody>
      </p:sp>
      <p:sp>
        <p:nvSpPr>
          <p:cNvPr id="5" name="Rectangle 4"/>
          <p:cNvSpPr/>
          <p:nvPr/>
        </p:nvSpPr>
        <p:spPr>
          <a:xfrm>
            <a:off x="609600" y="1143000"/>
            <a:ext cx="3352800" cy="6858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en-ZA" sz="1900" b="1" dirty="0"/>
              <a:t>Purpose of the </a:t>
            </a:r>
            <a:r>
              <a:rPr lang="en-ZA" sz="1900" b="1" dirty="0" smtClean="0"/>
              <a:t>guide</a:t>
            </a:r>
            <a:endParaRPr lang="en-ZA" sz="1900" b="1" dirty="0"/>
          </a:p>
        </p:txBody>
      </p:sp>
      <p:sp>
        <p:nvSpPr>
          <p:cNvPr id="6" name="Rectangle 5"/>
          <p:cNvSpPr/>
          <p:nvPr/>
        </p:nvSpPr>
        <p:spPr>
          <a:xfrm>
            <a:off x="609600" y="2133600"/>
            <a:ext cx="3352800" cy="6858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lvl="0" algn="ctr"/>
            <a:r>
              <a:rPr lang="en-ZA" sz="1900" b="1" dirty="0"/>
              <a:t>Definition of </a:t>
            </a:r>
            <a:r>
              <a:rPr lang="en-ZA" sz="1900" b="1" dirty="0" smtClean="0"/>
              <a:t>fraud</a:t>
            </a:r>
            <a:endParaRPr lang="en-ZA" sz="1900" b="1" dirty="0"/>
          </a:p>
        </p:txBody>
      </p:sp>
      <p:sp>
        <p:nvSpPr>
          <p:cNvPr id="7" name="Rectangle 6"/>
          <p:cNvSpPr/>
          <p:nvPr/>
        </p:nvSpPr>
        <p:spPr>
          <a:xfrm>
            <a:off x="589935" y="5137355"/>
            <a:ext cx="3372465" cy="6858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ctr"/>
            <a:r>
              <a:rPr lang="en-ZA" sz="1900" b="1" dirty="0" smtClean="0"/>
              <a:t>Building of the platform</a:t>
            </a:r>
            <a:endParaRPr lang="en-ZA" sz="1900" b="1" dirty="0"/>
          </a:p>
        </p:txBody>
      </p:sp>
      <p:sp>
        <p:nvSpPr>
          <p:cNvPr id="8" name="Rectangle 7"/>
          <p:cNvSpPr/>
          <p:nvPr/>
        </p:nvSpPr>
        <p:spPr>
          <a:xfrm>
            <a:off x="589935" y="4114800"/>
            <a:ext cx="3372465" cy="685800"/>
          </a:xfrm>
          <a:prstGeom prst="rect">
            <a:avLst/>
          </a:prstGeom>
          <a:solidFill>
            <a:schemeClr val="bg1">
              <a:lumMod val="6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lgn="ctr"/>
            <a:r>
              <a:rPr lang="en-ZA" sz="1900" b="1" dirty="0" smtClean="0"/>
              <a:t>Fraud scoring model</a:t>
            </a:r>
            <a:endParaRPr lang="en-ZA" sz="1900" b="1" dirty="0"/>
          </a:p>
        </p:txBody>
      </p:sp>
      <p:sp>
        <p:nvSpPr>
          <p:cNvPr id="9" name="Rectangle 8"/>
          <p:cNvSpPr/>
          <p:nvPr/>
        </p:nvSpPr>
        <p:spPr>
          <a:xfrm>
            <a:off x="607142" y="3124200"/>
            <a:ext cx="3355258" cy="6858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a:r>
              <a:rPr lang="en-ZA" sz="1900" b="1" dirty="0" smtClean="0"/>
              <a:t>Fraud detection</a:t>
            </a:r>
            <a:endParaRPr lang="en-ZA" sz="1900" b="1" dirty="0"/>
          </a:p>
        </p:txBody>
      </p:sp>
      <p:sp>
        <p:nvSpPr>
          <p:cNvPr id="11" name="Rectangle 10"/>
          <p:cNvSpPr/>
          <p:nvPr/>
        </p:nvSpPr>
        <p:spPr>
          <a:xfrm>
            <a:off x="5334000" y="1143000"/>
            <a:ext cx="3352800" cy="6858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en-ZA" sz="1900" b="1" dirty="0" smtClean="0"/>
              <a:t>Completed</a:t>
            </a:r>
            <a:endParaRPr lang="en-ZA" sz="1900" b="1" dirty="0"/>
          </a:p>
        </p:txBody>
      </p:sp>
      <p:sp>
        <p:nvSpPr>
          <p:cNvPr id="12" name="Right Arrow 11"/>
          <p:cNvSpPr/>
          <p:nvPr/>
        </p:nvSpPr>
        <p:spPr>
          <a:xfrm>
            <a:off x="4267200" y="1314450"/>
            <a:ext cx="762000" cy="342900"/>
          </a:xfrm>
          <a:prstGeom prst="rightArrow">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3" name="Rectangle 12"/>
          <p:cNvSpPr/>
          <p:nvPr/>
        </p:nvSpPr>
        <p:spPr>
          <a:xfrm>
            <a:off x="5334000" y="2076450"/>
            <a:ext cx="3352800" cy="6858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lvl="0" algn="ctr"/>
            <a:r>
              <a:rPr lang="en-ZA" sz="1900" b="1" dirty="0" smtClean="0"/>
              <a:t>Completed</a:t>
            </a:r>
            <a:endParaRPr lang="en-ZA" sz="1900" b="1" dirty="0"/>
          </a:p>
        </p:txBody>
      </p:sp>
      <p:sp>
        <p:nvSpPr>
          <p:cNvPr id="14" name="Right Arrow 13"/>
          <p:cNvSpPr/>
          <p:nvPr/>
        </p:nvSpPr>
        <p:spPr>
          <a:xfrm>
            <a:off x="4267200" y="2247900"/>
            <a:ext cx="762000" cy="342900"/>
          </a:xfrm>
          <a:prstGeom prst="rightArrow">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5" name="Rectangle 14"/>
          <p:cNvSpPr/>
          <p:nvPr/>
        </p:nvSpPr>
        <p:spPr>
          <a:xfrm>
            <a:off x="5334000" y="3106380"/>
            <a:ext cx="3352800" cy="6858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a:r>
              <a:rPr lang="en-ZA" sz="1900" b="1" dirty="0" smtClean="0"/>
              <a:t>In progress</a:t>
            </a:r>
            <a:endParaRPr lang="en-ZA" sz="1900" b="1" dirty="0"/>
          </a:p>
        </p:txBody>
      </p:sp>
      <p:sp>
        <p:nvSpPr>
          <p:cNvPr id="16" name="Right Arrow 15"/>
          <p:cNvSpPr/>
          <p:nvPr/>
        </p:nvSpPr>
        <p:spPr>
          <a:xfrm>
            <a:off x="4267200" y="3277830"/>
            <a:ext cx="762000" cy="342900"/>
          </a:xfrm>
          <a:prstGeom prst="rightArrow">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7" name="Rectangle 16"/>
          <p:cNvSpPr/>
          <p:nvPr/>
        </p:nvSpPr>
        <p:spPr>
          <a:xfrm>
            <a:off x="5341374" y="4114800"/>
            <a:ext cx="3352800" cy="685800"/>
          </a:xfrm>
          <a:prstGeom prst="rect">
            <a:avLst/>
          </a:prstGeom>
          <a:solidFill>
            <a:schemeClr val="bg1">
              <a:lumMod val="6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lgn="ctr"/>
            <a:r>
              <a:rPr lang="en-ZA" sz="1900" b="1" dirty="0" smtClean="0"/>
              <a:t>Evaluate: Country assignments</a:t>
            </a:r>
            <a:endParaRPr lang="en-ZA" sz="1900" b="1" dirty="0"/>
          </a:p>
        </p:txBody>
      </p:sp>
      <p:sp>
        <p:nvSpPr>
          <p:cNvPr id="18" name="Rectangle 17"/>
          <p:cNvSpPr/>
          <p:nvPr/>
        </p:nvSpPr>
        <p:spPr>
          <a:xfrm>
            <a:off x="5343832" y="5137355"/>
            <a:ext cx="3352800" cy="6858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ctr"/>
            <a:r>
              <a:rPr lang="en-ZA" sz="1900" b="1" dirty="0" smtClean="0"/>
              <a:t>Building of the platform</a:t>
            </a:r>
            <a:endParaRPr lang="en-ZA" sz="1900" b="1" dirty="0"/>
          </a:p>
        </p:txBody>
      </p:sp>
      <p:sp>
        <p:nvSpPr>
          <p:cNvPr id="19" name="Right Arrow 18"/>
          <p:cNvSpPr/>
          <p:nvPr/>
        </p:nvSpPr>
        <p:spPr>
          <a:xfrm>
            <a:off x="4267200" y="4286250"/>
            <a:ext cx="762000" cy="342900"/>
          </a:xfrm>
          <a:prstGeom prst="rightArrow">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0" name="Right Arrow 19"/>
          <p:cNvSpPr/>
          <p:nvPr/>
        </p:nvSpPr>
        <p:spPr>
          <a:xfrm>
            <a:off x="4267200" y="5308805"/>
            <a:ext cx="762000" cy="342900"/>
          </a:xfrm>
          <a:prstGeom prst="rightArrow">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6921566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001000" cy="4873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solidFill>
                  <a:schemeClr val="bg1"/>
                </a:solidFill>
              </a:rPr>
              <a:t>Guide status: Fraud detection</a:t>
            </a:r>
            <a:endParaRPr lang="en-US" sz="2400" b="1" dirty="0">
              <a:solidFill>
                <a:schemeClr val="bg1"/>
              </a:solidFill>
            </a:endParaRPr>
          </a:p>
        </p:txBody>
      </p:sp>
      <p:sp>
        <p:nvSpPr>
          <p:cNvPr id="3" name="Title 1"/>
          <p:cNvSpPr txBox="1">
            <a:spLocks/>
          </p:cNvSpPr>
          <p:nvPr/>
        </p:nvSpPr>
        <p:spPr>
          <a:xfrm>
            <a:off x="457200" y="887028"/>
            <a:ext cx="8001000" cy="86557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42913" indent="-442913" algn="l">
              <a:buFont typeface="Wingdings" panose="05000000000000000000" pitchFamily="2" charset="2"/>
              <a:buChar char="q"/>
            </a:pPr>
            <a:r>
              <a:rPr lang="en-US" sz="1800" b="1" dirty="0">
                <a:solidFill>
                  <a:srgbClr val="64ADCF"/>
                </a:solidFill>
                <a:latin typeface="+mn-lt"/>
                <a:ea typeface="+mn-ea"/>
                <a:cs typeface="+mn-cs"/>
              </a:rPr>
              <a:t>Known </a:t>
            </a:r>
            <a:r>
              <a:rPr lang="en-US" sz="1800" b="1" dirty="0" smtClean="0">
                <a:solidFill>
                  <a:srgbClr val="64ADCF"/>
                </a:solidFill>
                <a:latin typeface="+mn-lt"/>
                <a:ea typeface="+mn-ea"/>
                <a:cs typeface="+mn-cs"/>
              </a:rPr>
              <a:t>schemes</a:t>
            </a:r>
          </a:p>
          <a:p>
            <a:pPr marL="722313" indent="-279400" algn="l">
              <a:spcBef>
                <a:spcPts val="1200"/>
              </a:spcBef>
            </a:pPr>
            <a:r>
              <a:rPr lang="en-US" sz="1800" dirty="0" smtClean="0">
                <a:solidFill>
                  <a:srgbClr val="64ADCF"/>
                </a:solidFill>
                <a:latin typeface="+mn-lt"/>
                <a:ea typeface="+mn-ea"/>
                <a:cs typeface="+mn-cs"/>
              </a:rPr>
              <a:t>-	Normal practice</a:t>
            </a:r>
            <a:endParaRPr lang="en-US" sz="1800" dirty="0">
              <a:solidFill>
                <a:srgbClr val="64ADCF"/>
              </a:solidFill>
              <a:latin typeface="+mn-lt"/>
              <a:ea typeface="+mn-ea"/>
              <a:cs typeface="+mn-cs"/>
            </a:endParaRPr>
          </a:p>
        </p:txBody>
      </p:sp>
      <p:graphicFrame>
        <p:nvGraphicFramePr>
          <p:cNvPr id="4" name="Diagram 3"/>
          <p:cNvGraphicFramePr/>
          <p:nvPr>
            <p:extLst>
              <p:ext uri="{D42A27DB-BD31-4B8C-83A1-F6EECF244321}">
                <p14:modId xmlns:p14="http://schemas.microsoft.com/office/powerpoint/2010/main" val="1062756368"/>
              </p:ext>
            </p:extLst>
          </p:nvPr>
        </p:nvGraphicFramePr>
        <p:xfrm>
          <a:off x="838200" y="2209800"/>
          <a:ext cx="8001000" cy="167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p:cNvSpPr txBox="1">
            <a:spLocks/>
          </p:cNvSpPr>
          <p:nvPr/>
        </p:nvSpPr>
        <p:spPr>
          <a:xfrm>
            <a:off x="505132" y="4267200"/>
            <a:ext cx="8001000" cy="86557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42913" indent="-442913" algn="l">
              <a:buFont typeface="Wingdings" panose="05000000000000000000" pitchFamily="2" charset="2"/>
              <a:buChar char="q"/>
            </a:pPr>
            <a:r>
              <a:rPr lang="en-US" sz="1800" b="1" dirty="0" smtClean="0">
                <a:solidFill>
                  <a:srgbClr val="64ADCF"/>
                </a:solidFill>
                <a:latin typeface="+mn-lt"/>
                <a:ea typeface="+mn-ea"/>
                <a:cs typeface="+mn-cs"/>
              </a:rPr>
              <a:t>Unknown schemes</a:t>
            </a:r>
          </a:p>
          <a:p>
            <a:pPr marL="722313" indent="-279400" algn="l">
              <a:spcBef>
                <a:spcPts val="1200"/>
              </a:spcBef>
              <a:buFontTx/>
              <a:buChar char="-"/>
              <a:tabLst>
                <a:tab pos="722313" algn="l"/>
              </a:tabLst>
            </a:pPr>
            <a:r>
              <a:rPr lang="en-US" sz="1800" dirty="0" smtClean="0">
                <a:solidFill>
                  <a:srgbClr val="64ADCF"/>
                </a:solidFill>
                <a:latin typeface="+mn-lt"/>
                <a:ea typeface="+mn-ea"/>
                <a:cs typeface="+mn-cs"/>
              </a:rPr>
              <a:t>ISA 240</a:t>
            </a:r>
          </a:p>
          <a:p>
            <a:pPr marL="722313" indent="-279400" algn="l">
              <a:spcBef>
                <a:spcPts val="1200"/>
              </a:spcBef>
              <a:buFontTx/>
              <a:buChar char="-"/>
              <a:tabLst>
                <a:tab pos="722313" algn="l"/>
              </a:tabLst>
            </a:pPr>
            <a:r>
              <a:rPr lang="en-US" sz="1800" dirty="0" smtClean="0">
                <a:solidFill>
                  <a:srgbClr val="64ADCF"/>
                </a:solidFill>
                <a:latin typeface="+mn-lt"/>
                <a:ea typeface="+mn-ea"/>
                <a:cs typeface="+mn-cs"/>
              </a:rPr>
              <a:t>Audit risk analysis</a:t>
            </a:r>
            <a:endParaRPr lang="en-US" sz="1800" dirty="0">
              <a:solidFill>
                <a:srgbClr val="64ADCF"/>
              </a:solidFill>
              <a:latin typeface="+mn-lt"/>
              <a:ea typeface="+mn-ea"/>
              <a:cs typeface="+mn-cs"/>
            </a:endParaRPr>
          </a:p>
        </p:txBody>
      </p:sp>
    </p:spTree>
    <p:extLst>
      <p:ext uri="{BB962C8B-B14F-4D97-AF65-F5344CB8AC3E}">
        <p14:creationId xmlns:p14="http://schemas.microsoft.com/office/powerpoint/2010/main" val="322180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001000" cy="4873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solidFill>
                  <a:schemeClr val="bg1"/>
                </a:solidFill>
              </a:rPr>
              <a:t>Guide status: Fraud scoring model</a:t>
            </a:r>
            <a:endParaRPr lang="en-US" sz="2400" b="1" dirty="0">
              <a:solidFill>
                <a:schemeClr val="bg1"/>
              </a:solidFill>
            </a:endParaRPr>
          </a:p>
        </p:txBody>
      </p:sp>
      <p:sp>
        <p:nvSpPr>
          <p:cNvPr id="4" name="Title 1"/>
          <p:cNvSpPr txBox="1">
            <a:spLocks/>
          </p:cNvSpPr>
          <p:nvPr/>
        </p:nvSpPr>
        <p:spPr>
          <a:xfrm>
            <a:off x="460887" y="1101213"/>
            <a:ext cx="8001000" cy="86557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42913" indent="-442913" algn="l">
              <a:buFont typeface="Wingdings" panose="05000000000000000000" pitchFamily="2" charset="2"/>
              <a:buChar char="q"/>
            </a:pPr>
            <a:r>
              <a:rPr lang="en-US" sz="1800" b="1" dirty="0" smtClean="0">
                <a:solidFill>
                  <a:srgbClr val="64ADCF"/>
                </a:solidFill>
                <a:latin typeface="+mn-lt"/>
                <a:ea typeface="+mn-ea"/>
                <a:cs typeface="+mn-cs"/>
              </a:rPr>
              <a:t>Country assignments</a:t>
            </a:r>
          </a:p>
          <a:p>
            <a:pPr marL="722313" indent="-279400" algn="l">
              <a:spcBef>
                <a:spcPts val="1200"/>
              </a:spcBef>
            </a:pPr>
            <a:r>
              <a:rPr lang="en-US" sz="1800" dirty="0" smtClean="0">
                <a:solidFill>
                  <a:srgbClr val="64ADCF"/>
                </a:solidFill>
                <a:latin typeface="+mn-lt"/>
                <a:ea typeface="+mn-ea"/>
                <a:cs typeface="+mn-cs"/>
              </a:rPr>
              <a:t>-	Two (2) members responded</a:t>
            </a:r>
            <a:endParaRPr lang="en-US" sz="1800" dirty="0">
              <a:solidFill>
                <a:srgbClr val="64ADCF"/>
              </a:solidFill>
              <a:latin typeface="+mn-lt"/>
              <a:ea typeface="+mn-ea"/>
              <a:cs typeface="+mn-cs"/>
            </a:endParaRPr>
          </a:p>
        </p:txBody>
      </p:sp>
      <p:sp>
        <p:nvSpPr>
          <p:cNvPr id="5" name="Title 1"/>
          <p:cNvSpPr txBox="1">
            <a:spLocks/>
          </p:cNvSpPr>
          <p:nvPr/>
        </p:nvSpPr>
        <p:spPr>
          <a:xfrm>
            <a:off x="460887" y="2438400"/>
            <a:ext cx="8001000" cy="86557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42913" indent="-442913" algn="l">
              <a:buFont typeface="Wingdings" panose="05000000000000000000" pitchFamily="2" charset="2"/>
              <a:buChar char="q"/>
            </a:pPr>
            <a:r>
              <a:rPr lang="en-US" sz="1800" b="1" dirty="0" smtClean="0">
                <a:solidFill>
                  <a:srgbClr val="64ADCF"/>
                </a:solidFill>
                <a:latin typeface="+mn-lt"/>
                <a:ea typeface="+mn-ea"/>
                <a:cs typeface="+mn-cs"/>
              </a:rPr>
              <a:t>Methodology</a:t>
            </a:r>
          </a:p>
          <a:p>
            <a:pPr marL="728663" indent="-285750" algn="l">
              <a:spcBef>
                <a:spcPts val="1200"/>
              </a:spcBef>
              <a:buFontTx/>
              <a:buChar char="-"/>
            </a:pPr>
            <a:r>
              <a:rPr lang="en-ZA" sz="1800" dirty="0" smtClean="0">
                <a:solidFill>
                  <a:srgbClr val="64ADCF"/>
                </a:solidFill>
                <a:latin typeface="+mn-lt"/>
                <a:ea typeface="+mn-ea"/>
                <a:cs typeface="+mn-cs"/>
              </a:rPr>
              <a:t>What </a:t>
            </a:r>
            <a:r>
              <a:rPr lang="en-ZA" sz="1800" dirty="0">
                <a:solidFill>
                  <a:srgbClr val="64ADCF"/>
                </a:solidFill>
                <a:latin typeface="+mn-lt"/>
                <a:ea typeface="+mn-ea"/>
                <a:cs typeface="+mn-cs"/>
              </a:rPr>
              <a:t>brings everything together?</a:t>
            </a:r>
          </a:p>
          <a:p>
            <a:pPr marL="728663" indent="-285750" algn="l">
              <a:spcBef>
                <a:spcPts val="1200"/>
              </a:spcBef>
              <a:buFontTx/>
              <a:buChar char="-"/>
            </a:pPr>
            <a:r>
              <a:rPr lang="en-ZA" sz="1800" dirty="0">
                <a:solidFill>
                  <a:srgbClr val="64ADCF"/>
                </a:solidFill>
                <a:latin typeface="+mn-lt"/>
                <a:ea typeface="+mn-ea"/>
                <a:cs typeface="+mn-cs"/>
              </a:rPr>
              <a:t>Elements to form a picture; instructions to draw the picture</a:t>
            </a:r>
          </a:p>
          <a:p>
            <a:pPr marL="728663" indent="-285750" algn="l">
              <a:spcBef>
                <a:spcPts val="1200"/>
              </a:spcBef>
              <a:buFontTx/>
              <a:buChar char="-"/>
            </a:pPr>
            <a:r>
              <a:rPr lang="en-ZA" sz="1800" dirty="0">
                <a:solidFill>
                  <a:srgbClr val="64ADCF"/>
                </a:solidFill>
                <a:latin typeface="+mn-lt"/>
                <a:ea typeface="+mn-ea"/>
                <a:cs typeface="+mn-cs"/>
              </a:rPr>
              <a:t>SAI SA : practical implementation</a:t>
            </a:r>
          </a:p>
          <a:p>
            <a:pPr marL="728663" indent="-285750" algn="l">
              <a:spcBef>
                <a:spcPts val="1200"/>
              </a:spcBef>
              <a:buFontTx/>
              <a:buChar char="-"/>
            </a:pPr>
            <a:endParaRPr lang="en-US" sz="1800" dirty="0">
              <a:solidFill>
                <a:srgbClr val="64ADCF"/>
              </a:solidFill>
              <a:latin typeface="+mn-lt"/>
              <a:ea typeface="+mn-ea"/>
              <a:cs typeface="+mn-cs"/>
            </a:endParaRPr>
          </a:p>
        </p:txBody>
      </p:sp>
    </p:spTree>
    <p:extLst>
      <p:ext uri="{BB962C8B-B14F-4D97-AF65-F5344CB8AC3E}">
        <p14:creationId xmlns:p14="http://schemas.microsoft.com/office/powerpoint/2010/main" val="1434441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52400" y="274638"/>
            <a:ext cx="8001000" cy="487362"/>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400" b="1" dirty="0" smtClean="0">
                <a:solidFill>
                  <a:schemeClr val="bg1"/>
                </a:solidFill>
              </a:rPr>
              <a:t>Guide status: Fraud methodology</a:t>
            </a:r>
            <a:endParaRPr lang="en-US" sz="2400" b="1" dirty="0">
              <a:solidFill>
                <a:schemeClr val="bg1"/>
              </a:solidFill>
            </a:endParaRPr>
          </a:p>
        </p:txBody>
      </p:sp>
      <p:graphicFrame>
        <p:nvGraphicFramePr>
          <p:cNvPr id="9" name="Diagram 8"/>
          <p:cNvGraphicFramePr/>
          <p:nvPr>
            <p:extLst>
              <p:ext uri="{D42A27DB-BD31-4B8C-83A1-F6EECF244321}">
                <p14:modId xmlns:p14="http://schemas.microsoft.com/office/powerpoint/2010/main" val="1358348798"/>
              </p:ext>
            </p:extLst>
          </p:nvPr>
        </p:nvGraphicFramePr>
        <p:xfrm>
          <a:off x="152400" y="1752600"/>
          <a:ext cx="2438400" cy="210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3" name="Diagram 12"/>
          <p:cNvGraphicFramePr/>
          <p:nvPr>
            <p:extLst>
              <p:ext uri="{D42A27DB-BD31-4B8C-83A1-F6EECF244321}">
                <p14:modId xmlns:p14="http://schemas.microsoft.com/office/powerpoint/2010/main" val="2260372920"/>
              </p:ext>
            </p:extLst>
          </p:nvPr>
        </p:nvGraphicFramePr>
        <p:xfrm>
          <a:off x="3371050" y="1765300"/>
          <a:ext cx="2438400" cy="2108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4" name="Diagram 13"/>
          <p:cNvGraphicFramePr/>
          <p:nvPr>
            <p:extLst>
              <p:ext uri="{D42A27DB-BD31-4B8C-83A1-F6EECF244321}">
                <p14:modId xmlns:p14="http://schemas.microsoft.com/office/powerpoint/2010/main" val="959226554"/>
              </p:ext>
            </p:extLst>
          </p:nvPr>
        </p:nvGraphicFramePr>
        <p:xfrm>
          <a:off x="6553200" y="1765300"/>
          <a:ext cx="2438400" cy="21082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15" name="Plus 14"/>
          <p:cNvSpPr/>
          <p:nvPr/>
        </p:nvSpPr>
        <p:spPr>
          <a:xfrm>
            <a:off x="2590800" y="2514600"/>
            <a:ext cx="685800" cy="609600"/>
          </a:xfrm>
          <a:prstGeom prst="mathPlus">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6" name="Plus 15"/>
          <p:cNvSpPr/>
          <p:nvPr/>
        </p:nvSpPr>
        <p:spPr>
          <a:xfrm>
            <a:off x="5799618" y="2514600"/>
            <a:ext cx="685800" cy="609600"/>
          </a:xfrm>
          <a:prstGeom prst="mathPlus">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7" name="Equal 16"/>
          <p:cNvSpPr/>
          <p:nvPr/>
        </p:nvSpPr>
        <p:spPr>
          <a:xfrm>
            <a:off x="3505200" y="4267200"/>
            <a:ext cx="1943100" cy="990600"/>
          </a:xfrm>
          <a:prstGeom prst="mathEqual">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chemeClr val="tx1"/>
              </a:solidFill>
            </a:endParaRPr>
          </a:p>
        </p:txBody>
      </p:sp>
      <p:sp>
        <p:nvSpPr>
          <p:cNvPr id="18" name="Rectangle 17"/>
          <p:cNvSpPr/>
          <p:nvPr/>
        </p:nvSpPr>
        <p:spPr>
          <a:xfrm>
            <a:off x="2721176" y="5334000"/>
            <a:ext cx="3701654" cy="92333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6">
                        <a:lumMod val="75000"/>
                      </a:schemeClr>
                    </a:gs>
                    <a:gs pos="11000">
                      <a:schemeClr val="accent6">
                        <a:lumMod val="75000"/>
                      </a:schemeClr>
                    </a:gs>
                  </a:gsLst>
                  <a:lin ang="5400000"/>
                </a:gradFill>
                <a:effectLst>
                  <a:glow rad="45500">
                    <a:schemeClr val="accent6">
                      <a:lumMod val="75000"/>
                      <a:alpha val="35000"/>
                    </a:schemeClr>
                  </a:glow>
                </a:effectLst>
              </a:rPr>
              <a:t>Conclusion</a:t>
            </a:r>
            <a:endParaRPr lang="en-US" sz="5400" b="1" cap="none" spc="300" dirty="0">
              <a:ln w="11430" cmpd="sng">
                <a:solidFill>
                  <a:schemeClr val="accent1">
                    <a:tint val="10000"/>
                  </a:schemeClr>
                </a:solidFill>
                <a:prstDash val="solid"/>
                <a:miter lim="800000"/>
              </a:ln>
              <a:gradFill>
                <a:gsLst>
                  <a:gs pos="10000">
                    <a:schemeClr val="accent6">
                      <a:lumMod val="75000"/>
                    </a:schemeClr>
                  </a:gs>
                  <a:gs pos="11000">
                    <a:schemeClr val="accent6">
                      <a:lumMod val="75000"/>
                    </a:schemeClr>
                  </a:gs>
                </a:gsLst>
                <a:lin ang="5400000"/>
              </a:gradFill>
              <a:effectLst>
                <a:glow rad="45500">
                  <a:schemeClr val="accent6">
                    <a:lumMod val="75000"/>
                    <a:alpha val="35000"/>
                  </a:schemeClr>
                </a:glow>
              </a:effectLst>
            </a:endParaRPr>
          </a:p>
        </p:txBody>
      </p:sp>
    </p:spTree>
    <p:extLst>
      <p:ext uri="{BB962C8B-B14F-4D97-AF65-F5344CB8AC3E}">
        <p14:creationId xmlns:p14="http://schemas.microsoft.com/office/powerpoint/2010/main" val="19301178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F6F9648B2493E4799CA4E283943BA0F" ma:contentTypeVersion="1" ma:contentTypeDescription="Create a new document." ma:contentTypeScope="" ma:versionID="2acd76ff610fc18b206122a2a304576a">
  <xsd:schema xmlns:xsd="http://www.w3.org/2001/XMLSchema" xmlns:xs="http://www.w3.org/2001/XMLSchema" xmlns:p="http://schemas.microsoft.com/office/2006/metadata/properties" xmlns:ns1="http://schemas.microsoft.com/sharepoint/v3" targetNamespace="http://schemas.microsoft.com/office/2006/metadata/properties" ma:root="true" ma:fieldsID="4d8eb41ef95b59e8b7012d71f6053072"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5E7C21F-38CD-4518-B4DF-A0A8240B8160}">
  <ds:schemaRefs>
    <ds:schemaRef ds:uri="http://schemas.microsoft.com/office/2006/documentManagement/types"/>
    <ds:schemaRef ds:uri="http://purl.org/dc/dcmitype/"/>
    <ds:schemaRef ds:uri="http://www.w3.org/XML/1998/namespace"/>
    <ds:schemaRef ds:uri="http://schemas.openxmlformats.org/package/2006/metadata/core-properties"/>
    <ds:schemaRef ds:uri="http://schemas.microsoft.com/sharepoint/v3"/>
    <ds:schemaRef ds:uri="http://purl.org/dc/elements/1.1/"/>
    <ds:schemaRef ds:uri="http://schemas.microsoft.com/office/2006/metadata/properties"/>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2BAAA7C1-7D50-4B31-8D8A-868DF833DECB}">
  <ds:schemaRefs>
    <ds:schemaRef ds:uri="http://schemas.microsoft.com/sharepoint/v3/contenttype/forms"/>
  </ds:schemaRefs>
</ds:datastoreItem>
</file>

<file path=customXml/itemProps3.xml><?xml version="1.0" encoding="utf-8"?>
<ds:datastoreItem xmlns:ds="http://schemas.openxmlformats.org/officeDocument/2006/customXml" ds:itemID="{4BEE24E2-911B-40CF-A038-44523C6704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257</TotalTime>
  <Words>572</Words>
  <Application>Microsoft Office PowerPoint</Application>
  <PresentationFormat>On-screen Show (4:3)</PresentationFormat>
  <Paragraphs>105</Paragraphs>
  <Slides>11</Slides>
  <Notes>2</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11</vt:i4>
      </vt:variant>
    </vt:vector>
  </HeadingPairs>
  <TitlesOfParts>
    <vt:vector size="17" baseType="lpstr">
      <vt:lpstr>Arial</vt:lpstr>
      <vt:lpstr>Calibri</vt:lpstr>
      <vt:lpstr>Wingdings</vt:lpstr>
      <vt:lpstr>Office Theme</vt:lpstr>
      <vt:lpstr>Custom Design</vt:lpstr>
      <vt:lpstr>3_Custom Design</vt:lpstr>
      <vt:lpstr>Data mining as a tool in fraud investigation </vt:lpstr>
      <vt:lpstr>Reputation promise/mission</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Auditor General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option 1</dc:title>
  <dc:creator>Gerharddt</dc:creator>
  <cp:lastModifiedBy>Satish Kumar</cp:lastModifiedBy>
  <cp:revision>30</cp:revision>
  <dcterms:created xsi:type="dcterms:W3CDTF">2013-05-24T12:21:16Z</dcterms:created>
  <dcterms:modified xsi:type="dcterms:W3CDTF">2015-06-25T07:15:20Z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0x0101001F6F9648B2493E4799CA4E283943BA0F</vt:lpwstr>
  </property>
  <property fmtid="{D5CDD505-2E9C-101B-9397-08002B2CF9AE}" pid="3" name="TemplateUrl">
    <vt:lpwstr/>
  </property>
  <property fmtid="{D5CDD505-2E9C-101B-9397-08002B2CF9AE}" pid="4" name="Order">
    <vt:r8>3500</vt:r8>
  </property>
  <property fmtid="{D5CDD505-2E9C-101B-9397-08002B2CF9AE}" pid="5" name="xd_Signature">
    <vt:bool>false</vt:bool>
  </property>
  <property fmtid="{D5CDD505-2E9C-101B-9397-08002B2CF9AE}" pid="6" name="xd_ProgID">
    <vt:lpwstr/>
  </property>
</Properties>
</file>