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  <p:sldMasterId id="2147483676" r:id="rId6"/>
    <p:sldMasterId id="2147483660" r:id="rId7"/>
    <p:sldMasterId id="2147483672" r:id="rId8"/>
  </p:sldMasterIdLst>
  <p:notesMasterIdLst>
    <p:notesMasterId r:id="rId24"/>
  </p:notesMasterIdLst>
  <p:handoutMasterIdLst>
    <p:handoutMasterId r:id="rId25"/>
  </p:handoutMasterIdLst>
  <p:sldIdLst>
    <p:sldId id="256" r:id="rId9"/>
    <p:sldId id="314" r:id="rId10"/>
    <p:sldId id="323" r:id="rId11"/>
    <p:sldId id="324" r:id="rId12"/>
    <p:sldId id="325" r:id="rId13"/>
    <p:sldId id="326" r:id="rId14"/>
    <p:sldId id="327" r:id="rId15"/>
    <p:sldId id="328" r:id="rId16"/>
    <p:sldId id="329" r:id="rId17"/>
    <p:sldId id="330" r:id="rId18"/>
    <p:sldId id="331" r:id="rId19"/>
    <p:sldId id="332" r:id="rId20"/>
    <p:sldId id="333" r:id="rId21"/>
    <p:sldId id="334" r:id="rId22"/>
    <p:sldId id="312" r:id="rId23"/>
  </p:sldIdLst>
  <p:sldSz cx="9144000" cy="5715000" type="screen16x10"/>
  <p:notesSz cx="6888163" cy="100203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A6C0"/>
    <a:srgbClr val="D768FF"/>
    <a:srgbClr val="F5DE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6" d="100"/>
          <a:sy n="86" d="100"/>
        </p:scale>
        <p:origin x="-600" y="-684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3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4870" cy="501015"/>
          </a:xfrm>
          <a:prstGeom prst="rect">
            <a:avLst/>
          </a:prstGeom>
        </p:spPr>
        <p:txBody>
          <a:bodyPr vert="horz" lIns="92437" tIns="46218" rIns="92437" bIns="46218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1699" y="0"/>
            <a:ext cx="2984870" cy="501015"/>
          </a:xfrm>
          <a:prstGeom prst="rect">
            <a:avLst/>
          </a:prstGeom>
        </p:spPr>
        <p:txBody>
          <a:bodyPr vert="horz" lIns="92437" tIns="46218" rIns="92437" bIns="46218" rtlCol="0"/>
          <a:lstStyle>
            <a:lvl1pPr algn="r">
              <a:defRPr sz="1200"/>
            </a:lvl1pPr>
          </a:lstStyle>
          <a:p>
            <a:fld id="{EFF0D6B1-248E-5848-A9D8-460E48B51439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517547"/>
            <a:ext cx="2984870" cy="501015"/>
          </a:xfrm>
          <a:prstGeom prst="rect">
            <a:avLst/>
          </a:prstGeom>
        </p:spPr>
        <p:txBody>
          <a:bodyPr vert="horz" lIns="92437" tIns="46218" rIns="92437" bIns="46218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1699" y="9517547"/>
            <a:ext cx="2984870" cy="501015"/>
          </a:xfrm>
          <a:prstGeom prst="rect">
            <a:avLst/>
          </a:prstGeom>
        </p:spPr>
        <p:txBody>
          <a:bodyPr vert="horz" lIns="92437" tIns="46218" rIns="92437" bIns="46218" rtlCol="0" anchor="b"/>
          <a:lstStyle>
            <a:lvl1pPr algn="r">
              <a:defRPr sz="1200"/>
            </a:lvl1pPr>
          </a:lstStyle>
          <a:p>
            <a:fld id="{E9B9281C-3E93-7446-B859-95EC807E5B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1206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4870" cy="501015"/>
          </a:xfrm>
          <a:prstGeom prst="rect">
            <a:avLst/>
          </a:prstGeom>
        </p:spPr>
        <p:txBody>
          <a:bodyPr vert="horz" lIns="92437" tIns="46218" rIns="92437" bIns="46218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9" y="0"/>
            <a:ext cx="2984870" cy="501015"/>
          </a:xfrm>
          <a:prstGeom prst="rect">
            <a:avLst/>
          </a:prstGeom>
        </p:spPr>
        <p:txBody>
          <a:bodyPr vert="horz" lIns="92437" tIns="46218" rIns="92437" bIns="46218" rtlCol="0"/>
          <a:lstStyle>
            <a:lvl1pPr algn="r">
              <a:defRPr sz="1200"/>
            </a:lvl1pPr>
          </a:lstStyle>
          <a:p>
            <a:fld id="{48E3E501-3C54-4E46-8342-EA18D6ADB403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750888"/>
            <a:ext cx="60118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37" tIns="46218" rIns="92437" bIns="4621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2437" tIns="46218" rIns="92437" bIns="4621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517547"/>
            <a:ext cx="2984870" cy="501015"/>
          </a:xfrm>
          <a:prstGeom prst="rect">
            <a:avLst/>
          </a:prstGeom>
        </p:spPr>
        <p:txBody>
          <a:bodyPr vert="horz" lIns="92437" tIns="46218" rIns="92437" bIns="46218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9" y="9517547"/>
            <a:ext cx="2984870" cy="501015"/>
          </a:xfrm>
          <a:prstGeom prst="rect">
            <a:avLst/>
          </a:prstGeom>
        </p:spPr>
        <p:txBody>
          <a:bodyPr vert="horz" lIns="92437" tIns="46218" rIns="92437" bIns="46218" rtlCol="0" anchor="b"/>
          <a:lstStyle>
            <a:lvl1pPr algn="r">
              <a:defRPr sz="1200"/>
            </a:lvl1pPr>
          </a:lstStyle>
          <a:p>
            <a:fld id="{9671DC05-44F7-6040-AAB9-2752DF9A09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1328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8150" y="750888"/>
            <a:ext cx="60118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1DC05-44F7-6040-AAB9-2752DF9A090C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7980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8150" y="750888"/>
            <a:ext cx="60118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1DC05-44F7-6040-AAB9-2752DF9A090C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7980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8150" y="750888"/>
            <a:ext cx="60118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1DC05-44F7-6040-AAB9-2752DF9A090C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7980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8150" y="750888"/>
            <a:ext cx="60118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1DC05-44F7-6040-AAB9-2752DF9A090C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7980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8150" y="750888"/>
            <a:ext cx="60118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1DC05-44F7-6040-AAB9-2752DF9A090C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7980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8150" y="750888"/>
            <a:ext cx="60118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1DC05-44F7-6040-AAB9-2752DF9A090C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798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8150" y="750888"/>
            <a:ext cx="60118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1DC05-44F7-6040-AAB9-2752DF9A090C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7980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8150" y="750888"/>
            <a:ext cx="60118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1DC05-44F7-6040-AAB9-2752DF9A090C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7980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8150" y="750888"/>
            <a:ext cx="60118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1DC05-44F7-6040-AAB9-2752DF9A090C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7980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8150" y="750888"/>
            <a:ext cx="60118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1DC05-44F7-6040-AAB9-2752DF9A090C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7980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8150" y="750888"/>
            <a:ext cx="60118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1DC05-44F7-6040-AAB9-2752DF9A090C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7980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8150" y="750888"/>
            <a:ext cx="60118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1DC05-44F7-6040-AAB9-2752DF9A090C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7980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8150" y="750888"/>
            <a:ext cx="60118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1DC05-44F7-6040-AAB9-2752DF9A090C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7980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8150" y="750888"/>
            <a:ext cx="60118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1DC05-44F7-6040-AAB9-2752DF9A090C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798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2798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401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2" y="227013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27013"/>
            <a:ext cx="5111750" cy="48783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195388"/>
            <a:ext cx="3008313" cy="39100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6681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000502"/>
            <a:ext cx="5486400" cy="4730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1175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3577"/>
            <a:ext cx="5486400" cy="6699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670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4315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4876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4876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1134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87515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48188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1774825"/>
            <a:ext cx="7772400" cy="12255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8778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851905" y="5260507"/>
            <a:ext cx="292099" cy="152399"/>
          </a:xfrm>
          <a:prstGeom prst="rect">
            <a:avLst/>
          </a:prstGeom>
          <a:solidFill>
            <a:srgbClr val="1CA6C0"/>
          </a:solidFill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rgbClr val="FFFFFF"/>
                </a:solidFill>
              </a:defRPr>
            </a:lvl1pPr>
          </a:lstStyle>
          <a:p>
            <a:fld id="{F30B3491-7829-0B43-81CB-F511179BC3A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2798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3879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6736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1774825"/>
            <a:ext cx="7772400" cy="12255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640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427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3671888"/>
            <a:ext cx="7772400" cy="11350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525"/>
            <a:ext cx="7772400" cy="124936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125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24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525"/>
            <a:ext cx="4040188" cy="533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812927"/>
            <a:ext cx="4040188" cy="3292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279525"/>
            <a:ext cx="4041775" cy="533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1812927"/>
            <a:ext cx="4041775" cy="3292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409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337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image" Target="../media/image1.png"/><Relationship Id="rId4" Type="http://schemas.openxmlformats.org/officeDocument/2006/relationships/theme" Target="../theme/theme1.xml"/><Relationship Id="rId9" Type="http://schemas.openxmlformats.org/officeDocument/2006/relationships/image" Target="../media/image5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heme" Target="../theme/theme3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.emf"/><Relationship Id="rId5" Type="http://schemas.openxmlformats.org/officeDocument/2006/relationships/image" Target="../media/image2.emf"/><Relationship Id="rId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heme" Target="../theme/theme4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.emf"/><Relationship Id="rId5" Type="http://schemas.openxmlformats.org/officeDocument/2006/relationships/image" Target="../media/image2.emf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Изображение 6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2" y="2"/>
            <a:ext cx="9144002" cy="5714999"/>
          </a:xfrm>
          <a:prstGeom prst="rect">
            <a:avLst/>
          </a:prstGeom>
        </p:spPr>
      </p:pic>
      <p:sp>
        <p:nvSpPr>
          <p:cNvPr id="9" name="Прямоугольник 8"/>
          <p:cNvSpPr/>
          <p:nvPr userDrawn="1"/>
        </p:nvSpPr>
        <p:spPr>
          <a:xfrm>
            <a:off x="1139315" y="126181"/>
            <a:ext cx="8004686" cy="1152014"/>
          </a:xfrm>
          <a:prstGeom prst="rect">
            <a:avLst/>
          </a:prstGeom>
          <a:solidFill>
            <a:srgbClr val="1AA9B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-1" y="126181"/>
            <a:ext cx="1092625" cy="1152014"/>
          </a:xfrm>
          <a:prstGeom prst="rect">
            <a:avLst/>
          </a:prstGeom>
          <a:solidFill>
            <a:srgbClr val="1AA9B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Изображение 16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030673" y="191728"/>
            <a:ext cx="878587" cy="1012723"/>
          </a:xfrm>
          <a:prstGeom prst="rect">
            <a:avLst/>
          </a:prstGeom>
        </p:spPr>
      </p:pic>
      <p:sp>
        <p:nvSpPr>
          <p:cNvPr id="21" name="Номер слайда 5"/>
          <p:cNvSpPr txBox="1">
            <a:spLocks/>
          </p:cNvSpPr>
          <p:nvPr userDrawn="1"/>
        </p:nvSpPr>
        <p:spPr>
          <a:xfrm>
            <a:off x="8757270" y="5297489"/>
            <a:ext cx="386735" cy="200383"/>
          </a:xfrm>
          <a:prstGeom prst="rect">
            <a:avLst/>
          </a:prstGeom>
          <a:solidFill>
            <a:srgbClr val="1CA6C0"/>
          </a:solidFill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BEF2294-1CAE-A244-BCA7-24FEAE970953}" type="slidenum">
              <a:rPr lang="ru-RU" sz="1050" smtClean="0">
                <a:solidFill>
                  <a:schemeClr val="bg1"/>
                </a:solidFill>
              </a:rPr>
              <a:pPr/>
              <a:t>‹#›</a:t>
            </a:fld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" name="Изображение 1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50763" y="358060"/>
            <a:ext cx="857043" cy="640201"/>
          </a:xfrm>
          <a:prstGeom prst="rect">
            <a:avLst/>
          </a:prstGeom>
        </p:spPr>
      </p:pic>
      <p:pic>
        <p:nvPicPr>
          <p:cNvPr id="12" name="Изображение 11"/>
          <p:cNvPicPr>
            <a:picLocks noChangeAspect="1"/>
          </p:cNvPicPr>
          <p:nvPr userDrawn="1"/>
        </p:nvPicPr>
        <p:blipFill>
          <a:blip r:embed="rId8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24331" y="5191507"/>
            <a:ext cx="1169552" cy="308077"/>
          </a:xfrm>
          <a:prstGeom prst="rect">
            <a:avLst/>
          </a:prstGeom>
        </p:spPr>
      </p:pic>
      <p:pic>
        <p:nvPicPr>
          <p:cNvPr id="13" name="Изображение 12"/>
          <p:cNvPicPr>
            <a:picLocks noChangeAspect="1"/>
          </p:cNvPicPr>
          <p:nvPr userDrawn="1"/>
        </p:nvPicPr>
        <p:blipFill>
          <a:blip r:embed="rId9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-1" y="5189276"/>
            <a:ext cx="479269" cy="310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24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9" r:id="rId3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F2294-1CAE-A244-BCA7-24FEAE970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504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Изображение 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2" y="2"/>
            <a:ext cx="9144002" cy="5714999"/>
          </a:xfrm>
          <a:prstGeom prst="rect">
            <a:avLst/>
          </a:prstGeom>
        </p:spPr>
      </p:pic>
      <p:sp>
        <p:nvSpPr>
          <p:cNvPr id="8" name="Прямоугольник 7"/>
          <p:cNvSpPr/>
          <p:nvPr userDrawn="1"/>
        </p:nvSpPr>
        <p:spPr>
          <a:xfrm>
            <a:off x="-2" y="1335548"/>
            <a:ext cx="9144002" cy="416232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 userDrawn="1"/>
        </p:nvSpPr>
        <p:spPr>
          <a:xfrm>
            <a:off x="1139315" y="126181"/>
            <a:ext cx="8004686" cy="1152014"/>
          </a:xfrm>
          <a:prstGeom prst="rect">
            <a:avLst/>
          </a:prstGeom>
          <a:solidFill>
            <a:srgbClr val="1AA9B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 userDrawn="1"/>
        </p:nvSpPr>
        <p:spPr>
          <a:xfrm>
            <a:off x="-1" y="126181"/>
            <a:ext cx="1092625" cy="1152014"/>
          </a:xfrm>
          <a:prstGeom prst="rect">
            <a:avLst/>
          </a:prstGeom>
          <a:solidFill>
            <a:srgbClr val="1AA9B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Изображение 21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030673" y="191728"/>
            <a:ext cx="878587" cy="1012723"/>
          </a:xfrm>
          <a:prstGeom prst="rect">
            <a:avLst/>
          </a:prstGeom>
        </p:spPr>
      </p:pic>
      <p:sp>
        <p:nvSpPr>
          <p:cNvPr id="23" name="Номер слайда 5"/>
          <p:cNvSpPr txBox="1">
            <a:spLocks/>
          </p:cNvSpPr>
          <p:nvPr userDrawn="1"/>
        </p:nvSpPr>
        <p:spPr>
          <a:xfrm>
            <a:off x="8757270" y="5297489"/>
            <a:ext cx="386735" cy="200383"/>
          </a:xfrm>
          <a:prstGeom prst="rect">
            <a:avLst/>
          </a:prstGeom>
          <a:solidFill>
            <a:srgbClr val="1CA6C0"/>
          </a:solidFill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BEF2294-1CAE-A244-BCA7-24FEAE970953}" type="slidenum">
              <a:rPr lang="ru-RU" sz="1050" smtClean="0">
                <a:solidFill>
                  <a:schemeClr val="bg1"/>
                </a:solidFill>
              </a:rPr>
              <a:pPr/>
              <a:t>‹#›</a:t>
            </a:fld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9" name="Изображение 8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50763" y="358060"/>
            <a:ext cx="857043" cy="640201"/>
          </a:xfrm>
          <a:prstGeom prst="rect">
            <a:avLst/>
          </a:prstGeom>
        </p:spPr>
      </p:pic>
      <p:pic>
        <p:nvPicPr>
          <p:cNvPr id="10" name="Изображение 9"/>
          <p:cNvPicPr>
            <a:picLocks noChangeAspect="1"/>
          </p:cNvPicPr>
          <p:nvPr userDrawn="1"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16699" y="5194708"/>
            <a:ext cx="1146907" cy="302112"/>
          </a:xfrm>
          <a:prstGeom prst="rect">
            <a:avLst/>
          </a:prstGeom>
        </p:spPr>
      </p:pic>
      <p:pic>
        <p:nvPicPr>
          <p:cNvPr id="11" name="Изображение 10"/>
          <p:cNvPicPr>
            <a:picLocks noChangeAspect="1"/>
          </p:cNvPicPr>
          <p:nvPr userDrawn="1"/>
        </p:nvPicPr>
        <p:blipFill>
          <a:blip r:embed="rId8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-2" y="5192522"/>
            <a:ext cx="469988" cy="304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634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1" r:id="rId2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Изображение 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2" y="2"/>
            <a:ext cx="9144002" cy="5714999"/>
          </a:xfrm>
          <a:prstGeom prst="rect">
            <a:avLst/>
          </a:prstGeom>
        </p:spPr>
      </p:pic>
      <p:sp>
        <p:nvSpPr>
          <p:cNvPr id="17" name="Прямоугольник 16"/>
          <p:cNvSpPr/>
          <p:nvPr userDrawn="1"/>
        </p:nvSpPr>
        <p:spPr>
          <a:xfrm>
            <a:off x="1139315" y="126182"/>
            <a:ext cx="8004686" cy="2315497"/>
          </a:xfrm>
          <a:prstGeom prst="rect">
            <a:avLst/>
          </a:prstGeom>
          <a:solidFill>
            <a:srgbClr val="1AA9B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-1" y="126182"/>
            <a:ext cx="1092625" cy="2315497"/>
          </a:xfrm>
          <a:prstGeom prst="rect">
            <a:avLst/>
          </a:prstGeom>
          <a:solidFill>
            <a:srgbClr val="1AA9B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Изображение 19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808455" y="354271"/>
            <a:ext cx="1100805" cy="1268867"/>
          </a:xfrm>
          <a:prstGeom prst="rect">
            <a:avLst/>
          </a:prstGeom>
        </p:spPr>
      </p:pic>
      <p:pic>
        <p:nvPicPr>
          <p:cNvPr id="11" name="Изображение 10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50763" y="358060"/>
            <a:ext cx="857043" cy="640201"/>
          </a:xfrm>
          <a:prstGeom prst="rect">
            <a:avLst/>
          </a:prstGeom>
        </p:spPr>
      </p:pic>
      <p:pic>
        <p:nvPicPr>
          <p:cNvPr id="14" name="Изображение 13"/>
          <p:cNvPicPr>
            <a:picLocks noChangeAspect="1"/>
          </p:cNvPicPr>
          <p:nvPr userDrawn="1"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182930" y="4848164"/>
            <a:ext cx="1961075" cy="516576"/>
          </a:xfrm>
          <a:prstGeom prst="rect">
            <a:avLst/>
          </a:prstGeom>
        </p:spPr>
      </p:pic>
      <p:pic>
        <p:nvPicPr>
          <p:cNvPr id="15" name="Изображение 14"/>
          <p:cNvPicPr>
            <a:picLocks noChangeAspect="1"/>
          </p:cNvPicPr>
          <p:nvPr userDrawn="1"/>
        </p:nvPicPr>
        <p:blipFill>
          <a:blip r:embed="rId8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313751" y="4852619"/>
            <a:ext cx="803626" cy="520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29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88797" y="465222"/>
            <a:ext cx="60333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rgbClr val="F9F9F9"/>
              </a:buClr>
              <a:buSzPct val="65000"/>
            </a:pPr>
            <a:r>
              <a:rPr lang="en-US" b="1" dirty="0" smtClean="0">
                <a:solidFill>
                  <a:srgbClr val="FFFFFF"/>
                </a:solidFill>
                <a:latin typeface="+mj-lt"/>
                <a:cs typeface="PT Sans"/>
              </a:rPr>
              <a:t> INTOSAI WORKING GROUP ON KEY NATIONAL INDICATORS</a:t>
            </a:r>
            <a:endParaRPr lang="ru-RU" b="1" dirty="0">
              <a:solidFill>
                <a:srgbClr val="FFFFFF"/>
              </a:solidFill>
              <a:latin typeface="+mj-lt"/>
              <a:cs typeface="PT Sans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488798" y="2621957"/>
            <a:ext cx="7655203" cy="21046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1700" b="1" dirty="0" smtClean="0">
              <a:solidFill>
                <a:schemeClr val="tx1">
                  <a:lumMod val="50000"/>
                  <a:lumOff val="50000"/>
                </a:schemeClr>
              </a:solidFill>
              <a:cs typeface="PT Sans"/>
            </a:endParaRPr>
          </a:p>
          <a:p>
            <a:pPr algn="l"/>
            <a:r>
              <a:rPr lang="en-US" sz="2700" b="1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PT Sans"/>
              </a:rPr>
              <a:t>Development </a:t>
            </a:r>
            <a:r>
              <a:rPr lang="en-US" sz="2700" b="1" dirty="0">
                <a:solidFill>
                  <a:schemeClr val="tx1">
                    <a:lumMod val="50000"/>
                    <a:lumOff val="50000"/>
                  </a:schemeClr>
                </a:solidFill>
                <a:cs typeface="PT Sans"/>
              </a:rPr>
              <a:t>of the Knowledge base on KNI</a:t>
            </a:r>
            <a:endParaRPr lang="en-US" sz="1700" b="1" dirty="0" smtClean="0">
              <a:solidFill>
                <a:srgbClr val="1CA6C0"/>
              </a:solidFill>
              <a:cs typeface="PT Sans"/>
            </a:endParaRPr>
          </a:p>
          <a:p>
            <a:pPr algn="l"/>
            <a:endParaRPr lang="en-US" sz="1700" b="1" dirty="0" smtClean="0">
              <a:solidFill>
                <a:srgbClr val="1CA6C0"/>
              </a:solidFill>
              <a:cs typeface="PT Sans"/>
            </a:endParaRPr>
          </a:p>
          <a:p>
            <a:pPr algn="l"/>
            <a:endParaRPr lang="en-US" sz="1700" b="1" dirty="0">
              <a:solidFill>
                <a:srgbClr val="1CA6C0"/>
              </a:solidFill>
              <a:cs typeface="PT Sans"/>
            </a:endParaRPr>
          </a:p>
          <a:p>
            <a:pPr algn="l"/>
            <a:r>
              <a:rPr lang="en-US" sz="2700" b="1" dirty="0" smtClean="0">
                <a:solidFill>
                  <a:srgbClr val="1CA6C0"/>
                </a:solidFill>
                <a:cs typeface="PT Sans"/>
              </a:rPr>
              <a:t>Mr. Dmitry </a:t>
            </a:r>
            <a:r>
              <a:rPr lang="en-US" sz="2700" b="1" dirty="0" err="1" smtClean="0">
                <a:solidFill>
                  <a:srgbClr val="1CA6C0"/>
                </a:solidFill>
                <a:cs typeface="PT Sans"/>
              </a:rPr>
              <a:t>Zaytsev</a:t>
            </a:r>
            <a:r>
              <a:rPr lang="id-ID" sz="2700" b="1" dirty="0" smtClean="0">
                <a:solidFill>
                  <a:srgbClr val="1CA6C0"/>
                </a:solidFill>
                <a:cs typeface="PT Sans"/>
              </a:rPr>
              <a:t> </a:t>
            </a:r>
            <a:endParaRPr lang="ru-RU" sz="2700" b="1" dirty="0" smtClean="0">
              <a:solidFill>
                <a:srgbClr val="1CA6C0"/>
              </a:solidFill>
              <a:cs typeface="PT Sans"/>
            </a:endParaRPr>
          </a:p>
          <a:p>
            <a:pPr algn="l"/>
            <a:endParaRPr lang="ru-RU" sz="2700" b="1" dirty="0">
              <a:solidFill>
                <a:srgbClr val="1CA6C0"/>
              </a:solidFill>
              <a:cs typeface="PT Sans"/>
            </a:endParaRPr>
          </a:p>
          <a:p>
            <a:pPr algn="l"/>
            <a:r>
              <a:rPr lang="id-ID" sz="2700" b="1" dirty="0" smtClean="0">
                <a:solidFill>
                  <a:srgbClr val="1CA6C0"/>
                </a:solidFill>
                <a:cs typeface="PT Sans"/>
              </a:rPr>
              <a:t>Accounts </a:t>
            </a:r>
            <a:r>
              <a:rPr lang="id-ID" sz="2700" b="1" dirty="0">
                <a:solidFill>
                  <a:srgbClr val="1CA6C0"/>
                </a:solidFill>
                <a:cs typeface="PT Sans"/>
              </a:rPr>
              <a:t>Chamber</a:t>
            </a:r>
            <a:r>
              <a:rPr lang="en-US" sz="2700" b="1" dirty="0">
                <a:solidFill>
                  <a:srgbClr val="1CA6C0"/>
                </a:solidFill>
                <a:cs typeface="PT Sans"/>
              </a:rPr>
              <a:t> of the Russian Federation</a:t>
            </a:r>
            <a:endParaRPr lang="ru-RU" sz="2700" b="1" dirty="0">
              <a:solidFill>
                <a:srgbClr val="1CA6C0"/>
              </a:solidFill>
              <a:cs typeface="PT San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56118" y="5181600"/>
            <a:ext cx="3817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Tsaghkadzor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April 26, 201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6</a:t>
            </a:r>
            <a:endParaRPr lang="ru-RU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31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21922" y="444726"/>
            <a:ext cx="5986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INTOSAI WORKING GROUP ON KEY NATIONAL INDICATORS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90" r="12033"/>
          <a:stretch/>
        </p:blipFill>
        <p:spPr>
          <a:xfrm>
            <a:off x="1721922" y="1353604"/>
            <a:ext cx="6136395" cy="4131458"/>
          </a:xfrm>
          <a:prstGeom prst="rect">
            <a:avLst/>
          </a:prstGeom>
        </p:spPr>
      </p:pic>
      <p:sp>
        <p:nvSpPr>
          <p:cNvPr id="6" name="Левая фигурная скобка 5"/>
          <p:cNvSpPr/>
          <p:nvPr/>
        </p:nvSpPr>
        <p:spPr>
          <a:xfrm>
            <a:off x="2111424" y="3590118"/>
            <a:ext cx="227965" cy="1134745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70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21922" y="444726"/>
            <a:ext cx="5986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INTOSAI WORKING GROUP ON KEY NATIONAL INDICATORS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 rotWithShape="1">
          <a:blip r:embed="rId3"/>
          <a:srcRect r="-1061" b="3648"/>
          <a:stretch/>
        </p:blipFill>
        <p:spPr bwMode="auto">
          <a:xfrm>
            <a:off x="1843107" y="1344058"/>
            <a:ext cx="6144121" cy="408725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Стрелка вниз 7"/>
          <p:cNvSpPr/>
          <p:nvPr/>
        </p:nvSpPr>
        <p:spPr>
          <a:xfrm>
            <a:off x="2696019" y="4396396"/>
            <a:ext cx="138430" cy="293370"/>
          </a:xfrm>
          <a:prstGeom prst="downArrow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  <a:scene3d>
            <a:camera prst="orthographicFront">
              <a:rot lat="0" lon="0" rev="8400000"/>
            </a:camera>
            <a:lightRig rig="threePt" dir="t"/>
          </a:scene3d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4786156" y="3569465"/>
            <a:ext cx="538480" cy="228600"/>
          </a:xfrm>
          <a:prstGeom prst="rightArrow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  <a:scene3d>
            <a:camera prst="orthographicFront">
              <a:rot lat="0" lon="0" rev="10799999"/>
            </a:camera>
            <a:lightRig rig="threePt" dir="t"/>
          </a:scene3d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50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21922" y="444726"/>
            <a:ext cx="5986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INTOSAI WORKING GROUP ON KEY NATIONAL INDICATORS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/>
          <p:nvPr/>
        </p:nvPicPr>
        <p:blipFill rotWithShape="1">
          <a:blip r:embed="rId3"/>
          <a:srcRect l="-1" r="235" b="31509"/>
          <a:stretch/>
        </p:blipFill>
        <p:spPr bwMode="auto">
          <a:xfrm>
            <a:off x="1569720" y="1378141"/>
            <a:ext cx="6351408" cy="36978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Стрелка вниз 9"/>
          <p:cNvSpPr/>
          <p:nvPr/>
        </p:nvSpPr>
        <p:spPr>
          <a:xfrm>
            <a:off x="2637821" y="4438375"/>
            <a:ext cx="138430" cy="293370"/>
          </a:xfrm>
          <a:prstGeom prst="downArrow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  <a:scene3d>
            <a:camera prst="orthographicFront">
              <a:rot lat="0" lon="0" rev="14699999"/>
            </a:camera>
            <a:lightRig rig="threePt" dir="t"/>
          </a:scene3d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7019420" y="2097294"/>
            <a:ext cx="138430" cy="293370"/>
          </a:xfrm>
          <a:prstGeom prst="downArrow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  <a:scene3d>
            <a:camera prst="orthographicFront">
              <a:rot lat="0" lon="0" rev="14699999"/>
            </a:camera>
            <a:lightRig rig="threePt" dir="t"/>
          </a:scene3d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66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21922" y="444726"/>
            <a:ext cx="5986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INTOSAI WORKING GROUP ON KEY NATIONAL INDICATORS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8" name="Рисунок 7"/>
          <p:cNvPicPr/>
          <p:nvPr/>
        </p:nvPicPr>
        <p:blipFill rotWithShape="1">
          <a:blip r:embed="rId3"/>
          <a:srcRect l="-1" r="-31" b="32504"/>
          <a:stretch/>
        </p:blipFill>
        <p:spPr bwMode="auto">
          <a:xfrm>
            <a:off x="1678046" y="1458598"/>
            <a:ext cx="5926149" cy="361329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Стрелка вниз 8"/>
          <p:cNvSpPr/>
          <p:nvPr/>
        </p:nvSpPr>
        <p:spPr>
          <a:xfrm>
            <a:off x="4073127" y="3691316"/>
            <a:ext cx="138430" cy="293370"/>
          </a:xfrm>
          <a:prstGeom prst="downArrow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  <a:scene3d>
            <a:camera prst="orthographicFront">
              <a:rot lat="0" lon="0" rev="16200000"/>
            </a:camera>
            <a:lightRig rig="threePt" dir="t"/>
          </a:scene3d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90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21922" y="444726"/>
            <a:ext cx="5986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INTOSAI WORKING GROUP ON KEY NATIONAL INDICATORS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 rotWithShape="1">
          <a:blip r:embed="rId3"/>
          <a:srcRect r="632" b="3981"/>
          <a:stretch/>
        </p:blipFill>
        <p:spPr bwMode="auto">
          <a:xfrm>
            <a:off x="1937067" y="1393614"/>
            <a:ext cx="5664572" cy="42029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Стрелка вниз 5"/>
          <p:cNvSpPr/>
          <p:nvPr/>
        </p:nvSpPr>
        <p:spPr>
          <a:xfrm>
            <a:off x="6871411" y="2546228"/>
            <a:ext cx="138430" cy="293370"/>
          </a:xfrm>
          <a:prstGeom prst="downArrow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  <a:scene3d>
            <a:camera prst="orthographicFront">
              <a:rot lat="0" lon="0" rev="14699999"/>
            </a:camera>
            <a:lightRig rig="threePt" dir="t"/>
          </a:scene3d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31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748943" y="456602"/>
            <a:ext cx="5986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INTOSAI WORKING GROUP ON KEY NATIONAL INDICATORS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77115" y="2848199"/>
            <a:ext cx="27306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THANK YOU!</a:t>
            </a:r>
            <a:endParaRPr lang="ru-RU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90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21922" y="444726"/>
            <a:ext cx="5986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INTOSAI WORKING GROUP ON KEY NATIONAL INDICATORS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/>
          <p:nvPr/>
        </p:nvPicPr>
        <p:blipFill rotWithShape="1">
          <a:blip r:embed="rId3"/>
          <a:srcRect r="-66" b="2921"/>
          <a:stretch/>
        </p:blipFill>
        <p:spPr bwMode="auto">
          <a:xfrm>
            <a:off x="2024165" y="1460663"/>
            <a:ext cx="5382491" cy="37031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8" name="Группа 7"/>
          <p:cNvGrpSpPr/>
          <p:nvPr/>
        </p:nvGrpSpPr>
        <p:grpSpPr>
          <a:xfrm>
            <a:off x="6632275" y="1137989"/>
            <a:ext cx="587375" cy="782321"/>
            <a:chOff x="0" y="0"/>
            <a:chExt cx="587828" cy="782678"/>
          </a:xfrm>
        </p:grpSpPr>
        <p:sp>
          <p:nvSpPr>
            <p:cNvPr id="9" name="Овал 8"/>
            <p:cNvSpPr/>
            <p:nvPr/>
          </p:nvSpPr>
          <p:spPr>
            <a:xfrm>
              <a:off x="0" y="530678"/>
              <a:ext cx="587828" cy="252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0" name="Стрелка вниз 9"/>
            <p:cNvSpPr/>
            <p:nvPr/>
          </p:nvSpPr>
          <p:spPr>
            <a:xfrm>
              <a:off x="163286" y="0"/>
              <a:ext cx="220436" cy="481693"/>
            </a:xfrm>
            <a:prstGeom prst="downArrow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72987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21922" y="444726"/>
            <a:ext cx="5986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INTOSAI WORKING GROUP ON KEY NATIONAL INDICATORS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1" name="Рисунок 10"/>
          <p:cNvPicPr/>
          <p:nvPr/>
        </p:nvPicPr>
        <p:blipFill rotWithShape="1">
          <a:blip r:embed="rId3"/>
          <a:srcRect r="-66" b="37629"/>
          <a:stretch/>
        </p:blipFill>
        <p:spPr bwMode="auto">
          <a:xfrm>
            <a:off x="1559859" y="1452283"/>
            <a:ext cx="6149041" cy="35903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4173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21922" y="444726"/>
            <a:ext cx="5986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INTOSAI WORKING GROUP ON KEY NATIONAL INDICATORS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3"/>
          <a:srcRect r="-66" b="3436"/>
          <a:stretch/>
        </p:blipFill>
        <p:spPr bwMode="auto">
          <a:xfrm>
            <a:off x="1565517" y="1371600"/>
            <a:ext cx="5809129" cy="377983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Стрелка вниз 4"/>
          <p:cNvSpPr/>
          <p:nvPr/>
        </p:nvSpPr>
        <p:spPr>
          <a:xfrm>
            <a:off x="3273294" y="3605044"/>
            <a:ext cx="203835" cy="521970"/>
          </a:xfrm>
          <a:prstGeom prst="down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8" name="Поле 10"/>
          <p:cNvSpPr txBox="1"/>
          <p:nvPr/>
        </p:nvSpPr>
        <p:spPr>
          <a:xfrm>
            <a:off x="2522088" y="3261518"/>
            <a:ext cx="1706245" cy="277495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solidFill>
                  <a:srgbClr val="FF0000"/>
                </a:solidFill>
                <a:effectLst/>
                <a:ea typeface="Calibri"/>
                <a:cs typeface="Times New Roman"/>
              </a:rPr>
              <a:t>You may leave a comment</a:t>
            </a:r>
            <a:endParaRPr lang="ru-RU" sz="1100">
              <a:effectLst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6889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21922" y="444726"/>
            <a:ext cx="5986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INTOSAI WORKING GROUP ON KEY NATIONAL INDICATORS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5335" y="1408234"/>
            <a:ext cx="5340152" cy="4198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Стрелка вниз 8"/>
          <p:cNvSpPr/>
          <p:nvPr/>
        </p:nvSpPr>
        <p:spPr>
          <a:xfrm>
            <a:off x="6607007" y="5112492"/>
            <a:ext cx="138430" cy="293370"/>
          </a:xfrm>
          <a:prstGeom prst="down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2022269" y="3844886"/>
            <a:ext cx="538480" cy="228600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56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21922" y="444726"/>
            <a:ext cx="5986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INTOSAI WORKING GROUP ON KEY NATIONAL INDICATORS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/>
          <p:nvPr/>
        </p:nvPicPr>
        <p:blipFill rotWithShape="1">
          <a:blip r:embed="rId3"/>
          <a:srcRect r="-66" b="3264"/>
          <a:stretch/>
        </p:blipFill>
        <p:spPr bwMode="auto">
          <a:xfrm>
            <a:off x="1812084" y="1370394"/>
            <a:ext cx="5806654" cy="413115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Стрелка вниз 7"/>
          <p:cNvSpPr/>
          <p:nvPr/>
        </p:nvSpPr>
        <p:spPr>
          <a:xfrm>
            <a:off x="2145176" y="4914189"/>
            <a:ext cx="138430" cy="293370"/>
          </a:xfrm>
          <a:prstGeom prst="downArrow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  <a:scene3d>
            <a:camera prst="orthographicFront">
              <a:rot lat="0" lon="0" rev="2700000"/>
            </a:camera>
            <a:lightRig rig="threePt" dir="t"/>
          </a:scene3d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5411" y="3150221"/>
            <a:ext cx="592137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184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21922" y="444726"/>
            <a:ext cx="5986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INTOSAI WORKING GROUP ON KEY NATIONAL INDICATORS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9" name="Рисунок 8"/>
          <p:cNvPicPr/>
          <p:nvPr/>
        </p:nvPicPr>
        <p:blipFill rotWithShape="1">
          <a:blip r:embed="rId3"/>
          <a:srcRect r="1296" b="14262"/>
          <a:stretch/>
        </p:blipFill>
        <p:spPr bwMode="auto">
          <a:xfrm>
            <a:off x="1805058" y="1332478"/>
            <a:ext cx="6171154" cy="412087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Стрелка вниз 9"/>
          <p:cNvSpPr/>
          <p:nvPr/>
        </p:nvSpPr>
        <p:spPr>
          <a:xfrm>
            <a:off x="2123142" y="5013341"/>
            <a:ext cx="138430" cy="293370"/>
          </a:xfrm>
          <a:prstGeom prst="downArrow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  <a:scene3d>
            <a:camera prst="orthographicFront">
              <a:rot lat="0" lon="0" rev="2700000"/>
            </a:camera>
            <a:lightRig rig="threePt" dir="t"/>
          </a:scene3d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31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21922" y="444726"/>
            <a:ext cx="5986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INTOSAI WORKING GROUP ON KEY NATIONAL INDICATORS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 rotWithShape="1">
          <a:blip r:embed="rId3"/>
          <a:srcRect l="-1" r="-31" b="7297"/>
          <a:stretch/>
        </p:blipFill>
        <p:spPr bwMode="auto">
          <a:xfrm>
            <a:off x="1949986" y="1311006"/>
            <a:ext cx="5758914" cy="419742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4389" y="2155558"/>
            <a:ext cx="37147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Стрелка вниз 7"/>
          <p:cNvSpPr/>
          <p:nvPr/>
        </p:nvSpPr>
        <p:spPr>
          <a:xfrm>
            <a:off x="2702247" y="2233663"/>
            <a:ext cx="138430" cy="293370"/>
          </a:xfrm>
          <a:prstGeom prst="downArrow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  <a:scene3d>
            <a:camera prst="orthographicFront">
              <a:rot lat="0" lon="0" rev="2700000"/>
            </a:camera>
            <a:lightRig rig="threePt" dir="t"/>
          </a:scene3d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489" y="2697927"/>
            <a:ext cx="360363" cy="37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Стрелка вниз 10"/>
          <p:cNvSpPr/>
          <p:nvPr/>
        </p:nvSpPr>
        <p:spPr>
          <a:xfrm>
            <a:off x="7146833" y="3395237"/>
            <a:ext cx="138430" cy="293370"/>
          </a:xfrm>
          <a:prstGeom prst="downArrow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  <a:scene3d>
            <a:camera prst="orthographicFront">
              <a:rot lat="0" lon="0" rev="8400000"/>
            </a:camera>
            <a:lightRig rig="threePt" dir="t"/>
          </a:scene3d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64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21922" y="444726"/>
            <a:ext cx="5986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INTOSAI WORKING GROUP ON KEY NATIONAL INDICATORS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 rotWithShape="1">
          <a:blip r:embed="rId3"/>
          <a:srcRect l="33165" t="41128" r="32739" b="38143"/>
          <a:stretch/>
        </p:blipFill>
        <p:spPr bwMode="auto">
          <a:xfrm>
            <a:off x="2236424" y="1498293"/>
            <a:ext cx="5089793" cy="296353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1793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 с атрибутами" ma:contentTypeID="0x0101001CCE6BEE340741958E57C96A5CC68E3700FB805C5CE7476E48998072AD1D3A7CD4" ma:contentTypeVersion="5" ma:contentTypeDescription="Документ с атрибутами" ma:contentTypeScope="" ma:versionID="d1dec39bc06d390bb223c83623e73b46">
  <xsd:schema xmlns:xsd="http://www.w3.org/2001/XMLSchema" xmlns:xs="http://www.w3.org/2001/XMLSchema" xmlns:p="http://schemas.microsoft.com/office/2006/metadata/properties" xmlns:ns2="BD5D7F97-43DC-4B9B-BA58-7AFF08FDADA5" xmlns:ns3="c36334b5-d259-44e6-bd9b-b4f02e616251" targetNamespace="http://schemas.microsoft.com/office/2006/metadata/properties" ma:root="true" ma:fieldsID="db350c28ca1a6c97ef79c7acde0bc4de" ns2:_="" ns3:_="">
    <xsd:import namespace="BD5D7F97-43DC-4B9B-BA58-7AFF08FDADA5"/>
    <xsd:import namespace="c36334b5-d259-44e6-bd9b-b4f02e616251"/>
    <xsd:element name="properties">
      <xsd:complexType>
        <xsd:sequence>
          <xsd:element name="documentManagement">
            <xsd:complexType>
              <xsd:all>
                <xsd:element ref="ns2:FullName" minOccurs="0"/>
                <xsd:element ref="ns2:PublishDate" minOccurs="0"/>
                <xsd:element ref="ns2:AproveDate" minOccurs="0"/>
                <xsd:element ref="ns2:StatusExt"/>
                <xsd:element ref="ns2:Position"/>
                <xsd:element ref="ns2:DoPublic"/>
                <xsd:element ref="ns2:PositionInView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5D7F97-43DC-4B9B-BA58-7AFF08FDADA5" elementFormDefault="qualified">
    <xsd:import namespace="http://schemas.microsoft.com/office/2006/documentManagement/types"/>
    <xsd:import namespace="http://schemas.microsoft.com/office/infopath/2007/PartnerControls"/>
    <xsd:element name="FullName" ma:index="7" nillable="true" ma:displayName="Полное наименование" ma:internalName="FullName" ma:showField="TRUE">
      <xsd:simpleType>
        <xsd:restriction base="dms:Note">
          <xsd:maxLength value="1024"/>
        </xsd:restriction>
      </xsd:simpleType>
    </xsd:element>
    <xsd:element name="PublishDate" ma:index="8" nillable="true" ma:displayName="Дата публикации" ma:default="[today]" ma:format="DateOnly" ma:internalName="PublishDate" ma:showField="TRUE">
      <xsd:simpleType>
        <xsd:restriction base="dms:DateTime"/>
      </xsd:simpleType>
    </xsd:element>
    <xsd:element name="AproveDate" ma:index="9" nillable="true" ma:displayName="Дата утверждения" ma:format="DateOnly" ma:internalName="AproveDate" ma:showField="TRUE">
      <xsd:simpleType>
        <xsd:restriction base="dms:DateTime"/>
      </xsd:simpleType>
    </xsd:element>
    <xsd:element name="StatusExt" ma:index="10" ma:displayName="Статус" ma:default="Без статуса" ma:format="Dropdown" ma:internalName="StatusExt" ma:showField="TRUE">
      <xsd:simpleType>
        <xsd:restriction base="dms:Choice">
          <xsd:enumeration value="Без статуса"/>
          <xsd:enumeration value="Утверждён"/>
          <xsd:enumeration value="Проект"/>
          <xsd:enumeration value="Утратил силу"/>
        </xsd:restriction>
      </xsd:simpleType>
    </xsd:element>
    <xsd:element name="Position" ma:index="11" ma:displayName="Позиция в анонсах на главной странице" ma:decimals="0" ma:default="100" ma:internalName="Position" ma:showField="TRUE">
      <xsd:simpleType>
        <xsd:restriction base="dms:Number">
          <xsd:minInclusive value="0"/>
        </xsd:restriction>
      </xsd:simpleType>
    </xsd:element>
    <xsd:element name="DoPublic" ma:index="12" ma:displayName="Публиковать в анонсах на главной странице" ma:default="1" ma:internalName="DoPublic" ma:showField="TRUE">
      <xsd:simpleType>
        <xsd:restriction base="dms:Boolean"/>
      </xsd:simpleType>
    </xsd:element>
    <xsd:element name="PositionInView" ma:index="13" ma:displayName="Позиция в представлении" ma:decimals="0" ma:default="100" ma:internalName="PositionInView" ma:showField="TRUE">
      <xsd:simpleType>
        <xsd:restriction base="dms:Number">
          <xsd:minInclusive value="0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6334b5-d259-44e6-bd9b-b4f02e616251" elementFormDefault="qualified">
    <xsd:import namespace="http://schemas.microsoft.com/office/2006/documentManagement/types"/>
    <xsd:import namespace="http://schemas.microsoft.com/office/infopath/2007/PartnerControls"/>
    <xsd:element name="_dlc_DocId" ma:index="14" nillable="true" ma:displayName="Значение идентификатора документа" ma:description="Значение идентификатора документа, присвоенного данному элементу." ma:internalName="_dlc_DocId" ma:readOnly="true">
      <xsd:simpleType>
        <xsd:restriction base="dms:Text"/>
      </xsd:simpleType>
    </xsd:element>
    <xsd:element name="_dlc_DocIdUrl" ma:index="15" nillable="true" ma:displayName="Идентификатор документа" ma:description="Постоянная ссылка на этот документ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6" nillable="true" ma:displayName="Сохранить идентификатор" ma:description="Сохранять идентификатор при добавлении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c36334b5-d259-44e6-bd9b-b4f02e616251">AUUPZJ3A7SR7-118-125</_dlc_DocId>
    <_dlc_DocIdUrl xmlns="c36334b5-d259-44e6-bd9b-b4f02e616251">
      <Url>http://portal/departments/analitic/_layouts/DocIdRedir.aspx?ID=AUUPZJ3A7SR7-118-125</Url>
      <Description>AUUPZJ3A7SR7-118-125</Description>
    </_dlc_DocIdUrl>
    <AproveDate xmlns="BD5D7F97-43DC-4B9B-BA58-7AFF08FDADA5" xsi:nil="true"/>
    <FullName xmlns="BD5D7F97-43DC-4B9B-BA58-7AFF08FDADA5">&lt;div&gt;Презентацию к отчёту о деятельности Рабочей группы за прошедший период&lt;/div&gt;</FullName>
    <PositionInView xmlns="BD5D7F97-43DC-4B9B-BA58-7AFF08FDADA5">100</PositionInView>
    <Position xmlns="BD5D7F97-43DC-4B9B-BA58-7AFF08FDADA5">100</Position>
    <StatusExt xmlns="BD5D7F97-43DC-4B9B-BA58-7AFF08FDADA5">Без статуса</StatusExt>
    <PublishDate xmlns="BD5D7F97-43DC-4B9B-BA58-7AFF08FDADA5">2015-04-08T20:00:00+00:00</PublishDate>
    <DoPublic xmlns="BD5D7F97-43DC-4B9B-BA58-7AFF08FDADA5">true</DoPublic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D1D5ADE-6486-4650-A22F-35E7CD7A42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D5D7F97-43DC-4B9B-BA58-7AFF08FDADA5"/>
    <ds:schemaRef ds:uri="c36334b5-d259-44e6-bd9b-b4f02e6162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CE72C4B-4F19-40A6-AAB4-B060689CA124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53B7B5C1-F325-4D19-8F67-37D3036362BF}">
  <ds:schemaRefs>
    <ds:schemaRef ds:uri="http://purl.org/dc/elements/1.1/"/>
    <ds:schemaRef ds:uri="http://www.w3.org/XML/1998/namespace"/>
    <ds:schemaRef ds:uri="http://schemas.openxmlformats.org/package/2006/metadata/core-properties"/>
    <ds:schemaRef ds:uri="http://purl.org/dc/terms/"/>
    <ds:schemaRef ds:uri="http://purl.org/dc/dcmitype/"/>
    <ds:schemaRef ds:uri="http://schemas.microsoft.com/office/2006/documentManagement/types"/>
    <ds:schemaRef ds:uri="http://schemas.microsoft.com/office/infopath/2007/PartnerControls"/>
    <ds:schemaRef ds:uri="c36334b5-d259-44e6-bd9b-b4f02e616251"/>
    <ds:schemaRef ds:uri="BD5D7F97-43DC-4B9B-BA58-7AFF08FDADA5"/>
    <ds:schemaRef ds:uri="http://schemas.microsoft.com/office/2006/metadata/properties"/>
  </ds:schemaRefs>
</ds:datastoreItem>
</file>

<file path=customXml/itemProps4.xml><?xml version="1.0" encoding="utf-8"?>
<ds:datastoreItem xmlns:ds="http://schemas.openxmlformats.org/officeDocument/2006/customXml" ds:itemID="{2F2B2A3E-98FE-4D14-9271-4846AE532E4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1598</TotalTime>
  <Words>151</Words>
  <Application>Microsoft Office PowerPoint</Application>
  <PresentationFormat>Экран (16:10)</PresentationFormat>
  <Paragraphs>39</Paragraphs>
  <Slides>15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Тема Office</vt:lpstr>
      <vt:lpstr>2_Специальное оформление</vt:lpstr>
      <vt:lpstr>Специальное оформление</vt:lpstr>
      <vt:lpstr>1_Специальное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Mac Editor</dc:creator>
  <cp:lastModifiedBy>user</cp:lastModifiedBy>
  <cp:revision>175</cp:revision>
  <cp:lastPrinted>2016-04-25T10:13:46Z</cp:lastPrinted>
  <dcterms:created xsi:type="dcterms:W3CDTF">2014-09-22T05:50:31Z</dcterms:created>
  <dcterms:modified xsi:type="dcterms:W3CDTF">2016-04-25T10:36:36Z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18e6cd20-d0ff-4ce2-8520-62a477ffd528</vt:lpwstr>
  </property>
  <property fmtid="{D5CDD505-2E9C-101B-9397-08002B2CF9AE}" pid="3" name="ContentTypeId">
    <vt:lpwstr>0x0101001CCE6BEE340741958E57C96A5CC68E3700FB805C5CE7476E48998072AD1D3A7CD4</vt:lpwstr>
  </property>
</Properties>
</file>